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2346D-B181-41F3-A854-86DACD3206BC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</dgm:pt>
    <dgm:pt modelId="{16CEDE87-75D4-4757-9F19-6CDE54B8C3B4}">
      <dgm:prSet phldrT="[Текст]"/>
      <dgm:spPr/>
      <dgm:t>
        <a:bodyPr/>
        <a:lstStyle/>
        <a:p>
          <a:r>
            <a:rPr lang="ru-RU" dirty="0" err="1" smtClean="0"/>
            <a:t>формування</a:t>
          </a:r>
          <a:r>
            <a:rPr lang="ru-RU" dirty="0" smtClean="0"/>
            <a:t> у </a:t>
          </a:r>
          <a:r>
            <a:rPr lang="ru-RU" dirty="0" err="1" smtClean="0"/>
            <a:t>студентів</a:t>
          </a:r>
          <a:r>
            <a:rPr lang="ru-RU" dirty="0" smtClean="0"/>
            <a:t> </a:t>
          </a:r>
          <a:r>
            <a:rPr lang="ru-RU" dirty="0" err="1" smtClean="0"/>
            <a:t>базових</a:t>
          </a:r>
          <a:r>
            <a:rPr lang="ru-RU" dirty="0" smtClean="0"/>
            <a:t> </a:t>
          </a:r>
          <a:r>
            <a:rPr lang="ru-RU" dirty="0" err="1" smtClean="0"/>
            <a:t>уявлень</a:t>
          </a:r>
          <a:r>
            <a:rPr lang="ru-RU" dirty="0" smtClean="0"/>
            <a:t> про </a:t>
          </a:r>
          <a:r>
            <a:rPr lang="ru-RU" dirty="0" err="1" smtClean="0"/>
            <a:t>різноманітність</a:t>
          </a:r>
          <a:r>
            <a:rPr lang="ru-RU" dirty="0" smtClean="0"/>
            <a:t> </a:t>
          </a:r>
          <a:r>
            <a:rPr lang="ru-RU" dirty="0" err="1" smtClean="0"/>
            <a:t>об’єктів</a:t>
          </a:r>
          <a:r>
            <a:rPr lang="ru-RU" dirty="0" smtClean="0"/>
            <a:t> </a:t>
          </a:r>
          <a:r>
            <a:rPr lang="uk-UA" dirty="0" smtClean="0"/>
            <a:t>хімічних побутових матеріалів;</a:t>
          </a:r>
          <a:endParaRPr lang="ru-RU" dirty="0"/>
        </a:p>
      </dgm:t>
    </dgm:pt>
    <dgm:pt modelId="{21F67097-356D-4560-821B-FCC95B3B0C66}" type="parTrans" cxnId="{87A6BBD1-6E38-425A-9903-065BBA118084}">
      <dgm:prSet/>
      <dgm:spPr/>
      <dgm:t>
        <a:bodyPr/>
        <a:lstStyle/>
        <a:p>
          <a:endParaRPr lang="ru-RU"/>
        </a:p>
      </dgm:t>
    </dgm:pt>
    <dgm:pt modelId="{74458B0D-054C-4B99-AE3E-8D6A19B2DC7B}" type="sibTrans" cxnId="{87A6BBD1-6E38-425A-9903-065BBA118084}">
      <dgm:prSet/>
      <dgm:spPr/>
      <dgm:t>
        <a:bodyPr/>
        <a:lstStyle/>
        <a:p>
          <a:endParaRPr lang="ru-RU"/>
        </a:p>
      </dgm:t>
    </dgm:pt>
    <dgm:pt modelId="{A05AC299-C4AF-4572-B7B2-90C6423A33D0}">
      <dgm:prSet/>
      <dgm:spPr/>
      <dgm:t>
        <a:bodyPr/>
        <a:lstStyle/>
        <a:p>
          <a:r>
            <a:rPr lang="uk-UA" smtClean="0"/>
            <a:t>знання про хімічну природу побутових матеріалів та </a:t>
          </a:r>
          <a:r>
            <a:rPr lang="ru-RU" smtClean="0"/>
            <a:t>властив</a:t>
          </a:r>
          <a:r>
            <a:rPr lang="uk-UA" smtClean="0"/>
            <a:t>ість </a:t>
          </a:r>
          <a:r>
            <a:rPr lang="ru-RU" smtClean="0"/>
            <a:t>найбільш вживаних в </a:t>
          </a:r>
          <a:r>
            <a:rPr lang="uk-UA" smtClean="0"/>
            <a:t>побутовій</a:t>
          </a:r>
          <a:r>
            <a:rPr lang="ru-RU" smtClean="0"/>
            <a:t> практиці матеріалів</a:t>
          </a:r>
          <a:r>
            <a:rPr lang="uk-UA" smtClean="0"/>
            <a:t>;</a:t>
          </a:r>
          <a:endParaRPr lang="ru-RU" dirty="0"/>
        </a:p>
      </dgm:t>
    </dgm:pt>
    <dgm:pt modelId="{03815F61-6646-4A80-92A3-FD6370C6328C}" type="parTrans" cxnId="{5C09E54A-0806-4959-8BB0-8A7474BDF63A}">
      <dgm:prSet/>
      <dgm:spPr/>
      <dgm:t>
        <a:bodyPr/>
        <a:lstStyle/>
        <a:p>
          <a:endParaRPr lang="ru-RU"/>
        </a:p>
      </dgm:t>
    </dgm:pt>
    <dgm:pt modelId="{DBBD674C-EE72-4302-A834-306F17725BA8}" type="sibTrans" cxnId="{5C09E54A-0806-4959-8BB0-8A7474BDF63A}">
      <dgm:prSet/>
      <dgm:spPr/>
      <dgm:t>
        <a:bodyPr/>
        <a:lstStyle/>
        <a:p>
          <a:endParaRPr lang="ru-RU"/>
        </a:p>
      </dgm:t>
    </dgm:pt>
    <dgm:pt modelId="{611ED91A-7436-4B67-AB4A-CCA679EC62A8}">
      <dgm:prSet/>
      <dgm:spPr/>
      <dgm:t>
        <a:bodyPr/>
        <a:lstStyle/>
        <a:p>
          <a:r>
            <a:rPr lang="ru-RU" smtClean="0"/>
            <a:t>уміння</a:t>
          </a:r>
          <a:r>
            <a:rPr lang="ru-RU" b="1" smtClean="0"/>
            <a:t> </a:t>
          </a:r>
          <a:r>
            <a:rPr lang="ru-RU" smtClean="0"/>
            <a:t>виконувати основні правила техніки безпеки в </a:t>
          </a:r>
          <a:r>
            <a:rPr lang="uk-UA" smtClean="0"/>
            <a:t>побуті при застосуванні хімічних побутових матеріалів;</a:t>
          </a:r>
          <a:endParaRPr lang="ru-RU" dirty="0"/>
        </a:p>
      </dgm:t>
    </dgm:pt>
    <dgm:pt modelId="{C11D03FA-B8FA-48C2-9DBD-0358DCB5AEE1}" type="parTrans" cxnId="{6D4FB2BE-FC9C-41CF-989E-DE9E5CD9F69C}">
      <dgm:prSet/>
      <dgm:spPr/>
      <dgm:t>
        <a:bodyPr/>
        <a:lstStyle/>
        <a:p>
          <a:endParaRPr lang="ru-RU"/>
        </a:p>
      </dgm:t>
    </dgm:pt>
    <dgm:pt modelId="{4E75EFC4-EC5C-4523-AE3A-20BB8E52595D}" type="sibTrans" cxnId="{6D4FB2BE-FC9C-41CF-989E-DE9E5CD9F69C}">
      <dgm:prSet/>
      <dgm:spPr/>
      <dgm:t>
        <a:bodyPr/>
        <a:lstStyle/>
        <a:p>
          <a:endParaRPr lang="ru-RU"/>
        </a:p>
      </dgm:t>
    </dgm:pt>
    <dgm:pt modelId="{3B82E4F2-854E-4102-9360-094FC9E39B66}">
      <dgm:prSet/>
      <dgm:spPr/>
      <dgm:t>
        <a:bodyPr/>
        <a:lstStyle/>
        <a:p>
          <a:r>
            <a:rPr lang="uk-UA" smtClean="0"/>
            <a:t>знання альтернативних методів з використання нешкідливих хімічних препаратів у побуті.</a:t>
          </a:r>
          <a:endParaRPr lang="ru-RU" dirty="0"/>
        </a:p>
      </dgm:t>
    </dgm:pt>
    <dgm:pt modelId="{C7EA2C08-EEA5-405F-A2DB-6765CF4FE7E8}" type="parTrans" cxnId="{0B3790B3-8B19-4E21-8AE5-569DACE57BB3}">
      <dgm:prSet/>
      <dgm:spPr/>
      <dgm:t>
        <a:bodyPr/>
        <a:lstStyle/>
        <a:p>
          <a:endParaRPr lang="ru-RU"/>
        </a:p>
      </dgm:t>
    </dgm:pt>
    <dgm:pt modelId="{00FBDF57-FB5E-4F84-94EB-EE16EAA3C196}" type="sibTrans" cxnId="{0B3790B3-8B19-4E21-8AE5-569DACE57BB3}">
      <dgm:prSet/>
      <dgm:spPr/>
      <dgm:t>
        <a:bodyPr/>
        <a:lstStyle/>
        <a:p>
          <a:endParaRPr lang="ru-RU"/>
        </a:p>
      </dgm:t>
    </dgm:pt>
    <dgm:pt modelId="{44B1A11E-7726-46CA-A1FA-0AF48A670F40}" type="pres">
      <dgm:prSet presAssocID="{8D42346D-B181-41F3-A854-86DACD3206BC}" presName="linearFlow" presStyleCnt="0">
        <dgm:presLayoutVars>
          <dgm:dir/>
          <dgm:resizeHandles val="exact"/>
        </dgm:presLayoutVars>
      </dgm:prSet>
      <dgm:spPr/>
    </dgm:pt>
    <dgm:pt modelId="{40C9A937-8B93-498F-9227-8AA73AE728E7}" type="pres">
      <dgm:prSet presAssocID="{16CEDE87-75D4-4757-9F19-6CDE54B8C3B4}" presName="composite" presStyleCnt="0"/>
      <dgm:spPr/>
    </dgm:pt>
    <dgm:pt modelId="{ABF5F224-95E1-4861-814D-9EA542A4C524}" type="pres">
      <dgm:prSet presAssocID="{16CEDE87-75D4-4757-9F19-6CDE54B8C3B4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6E4EA9-052A-441C-AF5E-DE08338EA6B5}" type="pres">
      <dgm:prSet presAssocID="{16CEDE87-75D4-4757-9F19-6CDE54B8C3B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6F2CE-E177-4A9E-A81F-4E2CDC074862}" type="pres">
      <dgm:prSet presAssocID="{74458B0D-054C-4B99-AE3E-8D6A19B2DC7B}" presName="spacing" presStyleCnt="0"/>
      <dgm:spPr/>
    </dgm:pt>
    <dgm:pt modelId="{D39B5A71-8B9B-47AF-8A21-6BE2AAD3459C}" type="pres">
      <dgm:prSet presAssocID="{A05AC299-C4AF-4572-B7B2-90C6423A33D0}" presName="composite" presStyleCnt="0"/>
      <dgm:spPr/>
    </dgm:pt>
    <dgm:pt modelId="{38D6844D-4877-43AF-A783-83471A4FB830}" type="pres">
      <dgm:prSet presAssocID="{A05AC299-C4AF-4572-B7B2-90C6423A33D0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CE1F7F9-9B9F-4483-8721-128DBC682BDC}" type="pres">
      <dgm:prSet presAssocID="{A05AC299-C4AF-4572-B7B2-90C6423A33D0}" presName="txShp" presStyleLbl="node1" presStyleIdx="1" presStyleCnt="4">
        <dgm:presLayoutVars>
          <dgm:bulletEnabled val="1"/>
        </dgm:presLayoutVars>
      </dgm:prSet>
      <dgm:spPr/>
    </dgm:pt>
    <dgm:pt modelId="{CAFDC16B-D210-4E6C-9F37-96559D51514F}" type="pres">
      <dgm:prSet presAssocID="{DBBD674C-EE72-4302-A834-306F17725BA8}" presName="spacing" presStyleCnt="0"/>
      <dgm:spPr/>
    </dgm:pt>
    <dgm:pt modelId="{882CB185-61B4-48C8-B5AA-88FE9CC11A14}" type="pres">
      <dgm:prSet presAssocID="{611ED91A-7436-4B67-AB4A-CCA679EC62A8}" presName="composite" presStyleCnt="0"/>
      <dgm:spPr/>
    </dgm:pt>
    <dgm:pt modelId="{CBD0BD43-ED82-47BA-8310-791BC61EF225}" type="pres">
      <dgm:prSet presAssocID="{611ED91A-7436-4B67-AB4A-CCA679EC62A8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833BD79-B32D-4249-9636-ADBB859736A1}" type="pres">
      <dgm:prSet presAssocID="{611ED91A-7436-4B67-AB4A-CCA679EC62A8}" presName="txShp" presStyleLbl="node1" presStyleIdx="2" presStyleCnt="4">
        <dgm:presLayoutVars>
          <dgm:bulletEnabled val="1"/>
        </dgm:presLayoutVars>
      </dgm:prSet>
      <dgm:spPr/>
    </dgm:pt>
    <dgm:pt modelId="{A141C871-F3B7-473C-B643-A64392C3DFAC}" type="pres">
      <dgm:prSet presAssocID="{4E75EFC4-EC5C-4523-AE3A-20BB8E52595D}" presName="spacing" presStyleCnt="0"/>
      <dgm:spPr/>
    </dgm:pt>
    <dgm:pt modelId="{3F2DB540-4C00-4045-9EF2-FB1657458CDE}" type="pres">
      <dgm:prSet presAssocID="{3B82E4F2-854E-4102-9360-094FC9E39B66}" presName="composite" presStyleCnt="0"/>
      <dgm:spPr/>
    </dgm:pt>
    <dgm:pt modelId="{9D7CBA30-5559-4F54-8024-8D83030ED17F}" type="pres">
      <dgm:prSet presAssocID="{3B82E4F2-854E-4102-9360-094FC9E39B66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631D4F-5944-4AAE-B490-DF4D02AEAFEC}" type="pres">
      <dgm:prSet presAssocID="{3B82E4F2-854E-4102-9360-094FC9E39B66}" presName="txShp" presStyleLbl="node1" presStyleIdx="3" presStyleCnt="4">
        <dgm:presLayoutVars>
          <dgm:bulletEnabled val="1"/>
        </dgm:presLayoutVars>
      </dgm:prSet>
      <dgm:spPr/>
    </dgm:pt>
  </dgm:ptLst>
  <dgm:cxnLst>
    <dgm:cxn modelId="{87A6BBD1-6E38-425A-9903-065BBA118084}" srcId="{8D42346D-B181-41F3-A854-86DACD3206BC}" destId="{16CEDE87-75D4-4757-9F19-6CDE54B8C3B4}" srcOrd="0" destOrd="0" parTransId="{21F67097-356D-4560-821B-FCC95B3B0C66}" sibTransId="{74458B0D-054C-4B99-AE3E-8D6A19B2DC7B}"/>
    <dgm:cxn modelId="{783FD239-647C-4DA5-9732-3D76A9F95DE2}" type="presOf" srcId="{A05AC299-C4AF-4572-B7B2-90C6423A33D0}" destId="{3CE1F7F9-9B9F-4483-8721-128DBC682BDC}" srcOrd="0" destOrd="0" presId="urn:microsoft.com/office/officeart/2005/8/layout/vList3"/>
    <dgm:cxn modelId="{3A4EF0F3-41E2-4227-A4DA-9F8E3A0984DB}" type="presOf" srcId="{8D42346D-B181-41F3-A854-86DACD3206BC}" destId="{44B1A11E-7726-46CA-A1FA-0AF48A670F40}" srcOrd="0" destOrd="0" presId="urn:microsoft.com/office/officeart/2005/8/layout/vList3"/>
    <dgm:cxn modelId="{0B3790B3-8B19-4E21-8AE5-569DACE57BB3}" srcId="{8D42346D-B181-41F3-A854-86DACD3206BC}" destId="{3B82E4F2-854E-4102-9360-094FC9E39B66}" srcOrd="3" destOrd="0" parTransId="{C7EA2C08-EEA5-405F-A2DB-6765CF4FE7E8}" sibTransId="{00FBDF57-FB5E-4F84-94EB-EE16EAA3C196}"/>
    <dgm:cxn modelId="{E6B3F299-59CD-4AAC-B28C-0FD86CC26CE3}" type="presOf" srcId="{611ED91A-7436-4B67-AB4A-CCA679EC62A8}" destId="{7833BD79-B32D-4249-9636-ADBB859736A1}" srcOrd="0" destOrd="0" presId="urn:microsoft.com/office/officeart/2005/8/layout/vList3"/>
    <dgm:cxn modelId="{5C09E54A-0806-4959-8BB0-8A7474BDF63A}" srcId="{8D42346D-B181-41F3-A854-86DACD3206BC}" destId="{A05AC299-C4AF-4572-B7B2-90C6423A33D0}" srcOrd="1" destOrd="0" parTransId="{03815F61-6646-4A80-92A3-FD6370C6328C}" sibTransId="{DBBD674C-EE72-4302-A834-306F17725BA8}"/>
    <dgm:cxn modelId="{6D4FB2BE-FC9C-41CF-989E-DE9E5CD9F69C}" srcId="{8D42346D-B181-41F3-A854-86DACD3206BC}" destId="{611ED91A-7436-4B67-AB4A-CCA679EC62A8}" srcOrd="2" destOrd="0" parTransId="{C11D03FA-B8FA-48C2-9DBD-0358DCB5AEE1}" sibTransId="{4E75EFC4-EC5C-4523-AE3A-20BB8E52595D}"/>
    <dgm:cxn modelId="{84BD7550-D11B-47BC-A984-9E65E68C2CE2}" type="presOf" srcId="{3B82E4F2-854E-4102-9360-094FC9E39B66}" destId="{0A631D4F-5944-4AAE-B490-DF4D02AEAFEC}" srcOrd="0" destOrd="0" presId="urn:microsoft.com/office/officeart/2005/8/layout/vList3"/>
    <dgm:cxn modelId="{016F6046-1790-4C19-B28E-09FCA8AEAB33}" type="presOf" srcId="{16CEDE87-75D4-4757-9F19-6CDE54B8C3B4}" destId="{926E4EA9-052A-441C-AF5E-DE08338EA6B5}" srcOrd="0" destOrd="0" presId="urn:microsoft.com/office/officeart/2005/8/layout/vList3"/>
    <dgm:cxn modelId="{EB17F1F8-BBF7-4B1A-B4DE-80A297DCF9FA}" type="presParOf" srcId="{44B1A11E-7726-46CA-A1FA-0AF48A670F40}" destId="{40C9A937-8B93-498F-9227-8AA73AE728E7}" srcOrd="0" destOrd="0" presId="urn:microsoft.com/office/officeart/2005/8/layout/vList3"/>
    <dgm:cxn modelId="{803B551C-1E06-4BCE-9A67-7A68E75F6BAF}" type="presParOf" srcId="{40C9A937-8B93-498F-9227-8AA73AE728E7}" destId="{ABF5F224-95E1-4861-814D-9EA542A4C524}" srcOrd="0" destOrd="0" presId="urn:microsoft.com/office/officeart/2005/8/layout/vList3"/>
    <dgm:cxn modelId="{5040AECC-4C1F-4716-B13A-B7F0E8F938D6}" type="presParOf" srcId="{40C9A937-8B93-498F-9227-8AA73AE728E7}" destId="{926E4EA9-052A-441C-AF5E-DE08338EA6B5}" srcOrd="1" destOrd="0" presId="urn:microsoft.com/office/officeart/2005/8/layout/vList3"/>
    <dgm:cxn modelId="{0F0256AB-D03C-4CD9-A34A-6B1B9A170FEF}" type="presParOf" srcId="{44B1A11E-7726-46CA-A1FA-0AF48A670F40}" destId="{D386F2CE-E177-4A9E-A81F-4E2CDC074862}" srcOrd="1" destOrd="0" presId="urn:microsoft.com/office/officeart/2005/8/layout/vList3"/>
    <dgm:cxn modelId="{29CAF7C4-B145-4BDE-808A-20F642DD42F6}" type="presParOf" srcId="{44B1A11E-7726-46CA-A1FA-0AF48A670F40}" destId="{D39B5A71-8B9B-47AF-8A21-6BE2AAD3459C}" srcOrd="2" destOrd="0" presId="urn:microsoft.com/office/officeart/2005/8/layout/vList3"/>
    <dgm:cxn modelId="{AD9BD609-3EE3-4395-B00A-1C56675F2256}" type="presParOf" srcId="{D39B5A71-8B9B-47AF-8A21-6BE2AAD3459C}" destId="{38D6844D-4877-43AF-A783-83471A4FB830}" srcOrd="0" destOrd="0" presId="urn:microsoft.com/office/officeart/2005/8/layout/vList3"/>
    <dgm:cxn modelId="{8344064A-C014-4A30-AE48-1236B3A2C6C1}" type="presParOf" srcId="{D39B5A71-8B9B-47AF-8A21-6BE2AAD3459C}" destId="{3CE1F7F9-9B9F-4483-8721-128DBC682BDC}" srcOrd="1" destOrd="0" presId="urn:microsoft.com/office/officeart/2005/8/layout/vList3"/>
    <dgm:cxn modelId="{4311CAA8-F20D-4659-8407-64F429474FD2}" type="presParOf" srcId="{44B1A11E-7726-46CA-A1FA-0AF48A670F40}" destId="{CAFDC16B-D210-4E6C-9F37-96559D51514F}" srcOrd="3" destOrd="0" presId="urn:microsoft.com/office/officeart/2005/8/layout/vList3"/>
    <dgm:cxn modelId="{2ED37943-AFBD-4268-A697-A63C0CD9D132}" type="presParOf" srcId="{44B1A11E-7726-46CA-A1FA-0AF48A670F40}" destId="{882CB185-61B4-48C8-B5AA-88FE9CC11A14}" srcOrd="4" destOrd="0" presId="urn:microsoft.com/office/officeart/2005/8/layout/vList3"/>
    <dgm:cxn modelId="{CD415DE6-C5CE-4D25-A38E-300A836E64FD}" type="presParOf" srcId="{882CB185-61B4-48C8-B5AA-88FE9CC11A14}" destId="{CBD0BD43-ED82-47BA-8310-791BC61EF225}" srcOrd="0" destOrd="0" presId="urn:microsoft.com/office/officeart/2005/8/layout/vList3"/>
    <dgm:cxn modelId="{1FD45D18-6F67-4358-903F-1550B6370FDB}" type="presParOf" srcId="{882CB185-61B4-48C8-B5AA-88FE9CC11A14}" destId="{7833BD79-B32D-4249-9636-ADBB859736A1}" srcOrd="1" destOrd="0" presId="urn:microsoft.com/office/officeart/2005/8/layout/vList3"/>
    <dgm:cxn modelId="{1C9F932A-BB33-4C42-BEF6-47AC9811E5CE}" type="presParOf" srcId="{44B1A11E-7726-46CA-A1FA-0AF48A670F40}" destId="{A141C871-F3B7-473C-B643-A64392C3DFAC}" srcOrd="5" destOrd="0" presId="urn:microsoft.com/office/officeart/2005/8/layout/vList3"/>
    <dgm:cxn modelId="{70C6642F-34F7-4631-AD76-9C823E7E9453}" type="presParOf" srcId="{44B1A11E-7726-46CA-A1FA-0AF48A670F40}" destId="{3F2DB540-4C00-4045-9EF2-FB1657458CDE}" srcOrd="6" destOrd="0" presId="urn:microsoft.com/office/officeart/2005/8/layout/vList3"/>
    <dgm:cxn modelId="{B8C56327-3C03-4A6D-9CC4-A79D0C536580}" type="presParOf" srcId="{3F2DB540-4C00-4045-9EF2-FB1657458CDE}" destId="{9D7CBA30-5559-4F54-8024-8D83030ED17F}" srcOrd="0" destOrd="0" presId="urn:microsoft.com/office/officeart/2005/8/layout/vList3"/>
    <dgm:cxn modelId="{A3F5E7AD-A444-42B0-BA93-341C8DF4E76F}" type="presParOf" srcId="{3F2DB540-4C00-4045-9EF2-FB1657458CDE}" destId="{0A631D4F-5944-4AAE-B490-DF4D02AEAF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497A9-ED30-4C84-892C-FEA417520C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8F373DC-8DB3-462D-9B7F-F0170A34888D}">
      <dgm:prSet phldrT="[Текст]"/>
      <dgm:spPr/>
      <dgm:t>
        <a:bodyPr/>
        <a:lstStyle/>
        <a:p>
          <a:r>
            <a:rPr lang="uk-UA" dirty="0" smtClean="0"/>
            <a:t>здатність розвивати інформаційно-комунікаційну компетентність, міжпредметну, соціальну, екологічну грамотність;</a:t>
          </a:r>
          <a:endParaRPr lang="ru-RU" dirty="0"/>
        </a:p>
      </dgm:t>
    </dgm:pt>
    <dgm:pt modelId="{BA58E9A7-C69D-4087-B4F7-B8EA4C73F2B5}" type="parTrans" cxnId="{E275F274-D03C-47D1-BC48-263F9F2F358C}">
      <dgm:prSet/>
      <dgm:spPr/>
      <dgm:t>
        <a:bodyPr/>
        <a:lstStyle/>
        <a:p>
          <a:endParaRPr lang="ru-RU"/>
        </a:p>
      </dgm:t>
    </dgm:pt>
    <dgm:pt modelId="{8FB75222-BFA8-4827-B318-C47E5BAA5534}" type="sibTrans" cxnId="{E275F274-D03C-47D1-BC48-263F9F2F358C}">
      <dgm:prSet/>
      <dgm:spPr/>
      <dgm:t>
        <a:bodyPr/>
        <a:lstStyle/>
        <a:p>
          <a:endParaRPr lang="ru-RU"/>
        </a:p>
      </dgm:t>
    </dgm:pt>
    <dgm:pt modelId="{536E2B5C-3240-4491-9907-8992FBBF528A}">
      <dgm:prSet/>
      <dgm:spPr/>
      <dgm:t>
        <a:bodyPr/>
        <a:lstStyle/>
        <a:p>
          <a:r>
            <a:rPr lang="uk-UA" smtClean="0"/>
            <a:t>здатність формувати навички роботи з додатковими джерелами;</a:t>
          </a:r>
          <a:endParaRPr lang="ru-RU" dirty="0"/>
        </a:p>
      </dgm:t>
    </dgm:pt>
    <dgm:pt modelId="{539F58DD-3A76-4801-8195-7712857A9535}" type="parTrans" cxnId="{351A975B-8F40-4E18-B569-9200EF80150C}">
      <dgm:prSet/>
      <dgm:spPr/>
      <dgm:t>
        <a:bodyPr/>
        <a:lstStyle/>
        <a:p>
          <a:endParaRPr lang="ru-RU"/>
        </a:p>
      </dgm:t>
    </dgm:pt>
    <dgm:pt modelId="{D361B06A-F3F2-4367-AC65-2F9F075E63C8}" type="sibTrans" cxnId="{351A975B-8F40-4E18-B569-9200EF80150C}">
      <dgm:prSet/>
      <dgm:spPr/>
      <dgm:t>
        <a:bodyPr/>
        <a:lstStyle/>
        <a:p>
          <a:endParaRPr lang="ru-RU"/>
        </a:p>
      </dgm:t>
    </dgm:pt>
    <dgm:pt modelId="{2D401D04-4A38-49B6-B59A-21767B1FF4D0}">
      <dgm:prSet/>
      <dgm:spPr/>
      <dgm:t>
        <a:bodyPr/>
        <a:lstStyle/>
        <a:p>
          <a:r>
            <a:rPr lang="uk-UA" smtClean="0"/>
            <a:t>здатність формувати критичне мислення та </a:t>
          </a:r>
          <a:r>
            <a:rPr lang="ru-RU" smtClean="0"/>
            <a:t>свідоме ставлення до </a:t>
          </a:r>
          <a:r>
            <a:rPr lang="uk-UA" smtClean="0"/>
            <a:t>об’єктів побутової хімії;</a:t>
          </a:r>
          <a:endParaRPr lang="ru-RU" dirty="0"/>
        </a:p>
      </dgm:t>
    </dgm:pt>
    <dgm:pt modelId="{64D2D2E1-AF45-4FD4-8F3B-72546731E8E4}" type="parTrans" cxnId="{5285F258-212E-430D-9B38-6F4B2E217EFD}">
      <dgm:prSet/>
      <dgm:spPr/>
      <dgm:t>
        <a:bodyPr/>
        <a:lstStyle/>
        <a:p>
          <a:endParaRPr lang="ru-RU"/>
        </a:p>
      </dgm:t>
    </dgm:pt>
    <dgm:pt modelId="{008BBC72-5C13-4CF4-B465-5F80633A6799}" type="sibTrans" cxnId="{5285F258-212E-430D-9B38-6F4B2E217EFD}">
      <dgm:prSet/>
      <dgm:spPr/>
      <dgm:t>
        <a:bodyPr/>
        <a:lstStyle/>
        <a:p>
          <a:endParaRPr lang="ru-RU"/>
        </a:p>
      </dgm:t>
    </dgm:pt>
    <dgm:pt modelId="{71044012-6705-4E67-B690-7E693CBEED5B}">
      <dgm:prSet/>
      <dgm:spPr/>
      <dgm:t>
        <a:bodyPr/>
        <a:lstStyle/>
        <a:p>
          <a:r>
            <a:rPr lang="ru-RU" smtClean="0"/>
            <a:t>прагнення до розширення власного світогляду через практичну діяльність, толерантне ставлення до учасників освітнього простору.</a:t>
          </a:r>
          <a:endParaRPr lang="ru-RU" dirty="0"/>
        </a:p>
      </dgm:t>
    </dgm:pt>
    <dgm:pt modelId="{663A4550-03BC-4938-8CF1-2E2D45B20380}" type="parTrans" cxnId="{6DF05FE3-43A1-40DB-A59D-5A547C4665E0}">
      <dgm:prSet/>
      <dgm:spPr/>
      <dgm:t>
        <a:bodyPr/>
        <a:lstStyle/>
        <a:p>
          <a:endParaRPr lang="ru-RU"/>
        </a:p>
      </dgm:t>
    </dgm:pt>
    <dgm:pt modelId="{A51EA245-0FE7-430C-9951-25163CCD6BC3}" type="sibTrans" cxnId="{6DF05FE3-43A1-40DB-A59D-5A547C4665E0}">
      <dgm:prSet/>
      <dgm:spPr/>
      <dgm:t>
        <a:bodyPr/>
        <a:lstStyle/>
        <a:p>
          <a:endParaRPr lang="ru-RU"/>
        </a:p>
      </dgm:t>
    </dgm:pt>
    <dgm:pt modelId="{A8964EBD-5B92-487A-BE5F-238C324ABB52}" type="pres">
      <dgm:prSet presAssocID="{238497A9-ED30-4C84-892C-FEA417520CCE}" presName="Name0" presStyleCnt="0">
        <dgm:presLayoutVars>
          <dgm:chMax val="7"/>
          <dgm:chPref val="7"/>
          <dgm:dir/>
        </dgm:presLayoutVars>
      </dgm:prSet>
      <dgm:spPr/>
    </dgm:pt>
    <dgm:pt modelId="{DD9B1682-692E-48C0-B240-628ABD3732E3}" type="pres">
      <dgm:prSet presAssocID="{238497A9-ED30-4C84-892C-FEA417520CCE}" presName="Name1" presStyleCnt="0"/>
      <dgm:spPr/>
    </dgm:pt>
    <dgm:pt modelId="{8B841EB1-C3B2-481A-980A-417D7B817D79}" type="pres">
      <dgm:prSet presAssocID="{238497A9-ED30-4C84-892C-FEA417520CCE}" presName="cycle" presStyleCnt="0"/>
      <dgm:spPr/>
    </dgm:pt>
    <dgm:pt modelId="{D7534F83-7BCF-4D8D-BA14-EBA17A546611}" type="pres">
      <dgm:prSet presAssocID="{238497A9-ED30-4C84-892C-FEA417520CCE}" presName="srcNode" presStyleLbl="node1" presStyleIdx="0" presStyleCnt="4"/>
      <dgm:spPr/>
    </dgm:pt>
    <dgm:pt modelId="{4CEA9610-2344-4F87-9E7B-BE3FD7AD0B10}" type="pres">
      <dgm:prSet presAssocID="{238497A9-ED30-4C84-892C-FEA417520CCE}" presName="conn" presStyleLbl="parChTrans1D2" presStyleIdx="0" presStyleCnt="1"/>
      <dgm:spPr/>
    </dgm:pt>
    <dgm:pt modelId="{8DBF72E0-19D1-4917-93D4-71CAD2B655B7}" type="pres">
      <dgm:prSet presAssocID="{238497A9-ED30-4C84-892C-FEA417520CCE}" presName="extraNode" presStyleLbl="node1" presStyleIdx="0" presStyleCnt="4"/>
      <dgm:spPr/>
    </dgm:pt>
    <dgm:pt modelId="{5FAF006C-2A5C-40A4-9DD2-4B1955A589EF}" type="pres">
      <dgm:prSet presAssocID="{238497A9-ED30-4C84-892C-FEA417520CCE}" presName="dstNode" presStyleLbl="node1" presStyleIdx="0" presStyleCnt="4"/>
      <dgm:spPr/>
    </dgm:pt>
    <dgm:pt modelId="{DA0B0B76-EEEF-418A-8255-8F6F170B7F40}" type="pres">
      <dgm:prSet presAssocID="{08F373DC-8DB3-462D-9B7F-F0170A34888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2B1FB-081C-4278-B688-53F6B0F210C2}" type="pres">
      <dgm:prSet presAssocID="{08F373DC-8DB3-462D-9B7F-F0170A34888D}" presName="accent_1" presStyleCnt="0"/>
      <dgm:spPr/>
    </dgm:pt>
    <dgm:pt modelId="{53797EA3-C624-4702-8705-805890F35C0C}" type="pres">
      <dgm:prSet presAssocID="{08F373DC-8DB3-462D-9B7F-F0170A34888D}" presName="accentRepeatNode" presStyleLbl="solidFgAcc1" presStyleIdx="0" presStyleCnt="4"/>
      <dgm:spPr>
        <a:solidFill>
          <a:schemeClr val="accent5">
            <a:lumMod val="20000"/>
            <a:lumOff val="80000"/>
          </a:schemeClr>
        </a:solidFill>
      </dgm:spPr>
    </dgm:pt>
    <dgm:pt modelId="{5F2D9BC1-0F19-4468-97D7-E157B263DE72}" type="pres">
      <dgm:prSet presAssocID="{536E2B5C-3240-4491-9907-8992FBBF528A}" presName="text_2" presStyleLbl="node1" presStyleIdx="1" presStyleCnt="4">
        <dgm:presLayoutVars>
          <dgm:bulletEnabled val="1"/>
        </dgm:presLayoutVars>
      </dgm:prSet>
      <dgm:spPr/>
    </dgm:pt>
    <dgm:pt modelId="{F0707D9B-A84E-4A96-982C-56CF3D3DCA54}" type="pres">
      <dgm:prSet presAssocID="{536E2B5C-3240-4491-9907-8992FBBF528A}" presName="accent_2" presStyleCnt="0"/>
      <dgm:spPr/>
    </dgm:pt>
    <dgm:pt modelId="{22C76A7F-9CAE-496A-8004-0591DA9A0CA9}" type="pres">
      <dgm:prSet presAssocID="{536E2B5C-3240-4491-9907-8992FBBF528A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</dgm:spPr>
    </dgm:pt>
    <dgm:pt modelId="{4AFEE91E-1641-4692-AF8C-EF9FFD1569BB}" type="pres">
      <dgm:prSet presAssocID="{2D401D04-4A38-49B6-B59A-21767B1FF4D0}" presName="text_3" presStyleLbl="node1" presStyleIdx="2" presStyleCnt="4">
        <dgm:presLayoutVars>
          <dgm:bulletEnabled val="1"/>
        </dgm:presLayoutVars>
      </dgm:prSet>
      <dgm:spPr/>
    </dgm:pt>
    <dgm:pt modelId="{5F900FC1-8D50-4DF9-800A-D2A7AF57037F}" type="pres">
      <dgm:prSet presAssocID="{2D401D04-4A38-49B6-B59A-21767B1FF4D0}" presName="accent_3" presStyleCnt="0"/>
      <dgm:spPr/>
    </dgm:pt>
    <dgm:pt modelId="{3734DCD2-3C5B-43A8-AF18-ABC729703D21}" type="pres">
      <dgm:prSet presAssocID="{2D401D04-4A38-49B6-B59A-21767B1FF4D0}" presName="accentRepeatNode" presStyleLbl="solidFgAcc1" presStyleIdx="2" presStyleCnt="4"/>
      <dgm:spPr>
        <a:solidFill>
          <a:schemeClr val="accent5">
            <a:lumMod val="60000"/>
            <a:lumOff val="40000"/>
          </a:schemeClr>
        </a:solidFill>
      </dgm:spPr>
    </dgm:pt>
    <dgm:pt modelId="{D75C8887-722D-4C9F-87BB-9E9E4730C9C1}" type="pres">
      <dgm:prSet presAssocID="{71044012-6705-4E67-B690-7E693CBEED5B}" presName="text_4" presStyleLbl="node1" presStyleIdx="3" presStyleCnt="4">
        <dgm:presLayoutVars>
          <dgm:bulletEnabled val="1"/>
        </dgm:presLayoutVars>
      </dgm:prSet>
      <dgm:spPr/>
    </dgm:pt>
    <dgm:pt modelId="{8841F776-8D6E-4C29-B9D6-A61CC786243E}" type="pres">
      <dgm:prSet presAssocID="{71044012-6705-4E67-B690-7E693CBEED5B}" presName="accent_4" presStyleCnt="0"/>
      <dgm:spPr/>
    </dgm:pt>
    <dgm:pt modelId="{B7946CB7-938A-4D5A-877D-13B301D33DA9}" type="pres">
      <dgm:prSet presAssocID="{71044012-6705-4E67-B690-7E693CBEED5B}" presName="accentRepeatNode" presStyleLbl="solidFgAcc1" presStyleIdx="3" presStyleCnt="4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E275F274-D03C-47D1-BC48-263F9F2F358C}" srcId="{238497A9-ED30-4C84-892C-FEA417520CCE}" destId="{08F373DC-8DB3-462D-9B7F-F0170A34888D}" srcOrd="0" destOrd="0" parTransId="{BA58E9A7-C69D-4087-B4F7-B8EA4C73F2B5}" sibTransId="{8FB75222-BFA8-4827-B318-C47E5BAA5534}"/>
    <dgm:cxn modelId="{361098FF-1006-4B5E-BF4A-B3578A05B468}" type="presOf" srcId="{71044012-6705-4E67-B690-7E693CBEED5B}" destId="{D75C8887-722D-4C9F-87BB-9E9E4730C9C1}" srcOrd="0" destOrd="0" presId="urn:microsoft.com/office/officeart/2008/layout/VerticalCurvedList"/>
    <dgm:cxn modelId="{45423EEF-1361-4891-8032-3E7A8A14CFD7}" type="presOf" srcId="{8FB75222-BFA8-4827-B318-C47E5BAA5534}" destId="{4CEA9610-2344-4F87-9E7B-BE3FD7AD0B10}" srcOrd="0" destOrd="0" presId="urn:microsoft.com/office/officeart/2008/layout/VerticalCurvedList"/>
    <dgm:cxn modelId="{5D0120C9-06ED-4522-BB1F-0CAFBADBC65A}" type="presOf" srcId="{2D401D04-4A38-49B6-B59A-21767B1FF4D0}" destId="{4AFEE91E-1641-4692-AF8C-EF9FFD1569BB}" srcOrd="0" destOrd="0" presId="urn:microsoft.com/office/officeart/2008/layout/VerticalCurvedList"/>
    <dgm:cxn modelId="{F2CCBD83-7D4C-4025-83F5-8B54FEA63780}" type="presOf" srcId="{238497A9-ED30-4C84-892C-FEA417520CCE}" destId="{A8964EBD-5B92-487A-BE5F-238C324ABB52}" srcOrd="0" destOrd="0" presId="urn:microsoft.com/office/officeart/2008/layout/VerticalCurvedList"/>
    <dgm:cxn modelId="{6DF05FE3-43A1-40DB-A59D-5A547C4665E0}" srcId="{238497A9-ED30-4C84-892C-FEA417520CCE}" destId="{71044012-6705-4E67-B690-7E693CBEED5B}" srcOrd="3" destOrd="0" parTransId="{663A4550-03BC-4938-8CF1-2E2D45B20380}" sibTransId="{A51EA245-0FE7-430C-9951-25163CCD6BC3}"/>
    <dgm:cxn modelId="{5285F258-212E-430D-9B38-6F4B2E217EFD}" srcId="{238497A9-ED30-4C84-892C-FEA417520CCE}" destId="{2D401D04-4A38-49B6-B59A-21767B1FF4D0}" srcOrd="2" destOrd="0" parTransId="{64D2D2E1-AF45-4FD4-8F3B-72546731E8E4}" sibTransId="{008BBC72-5C13-4CF4-B465-5F80633A6799}"/>
    <dgm:cxn modelId="{5DBF9FB4-8F1F-4908-93C7-0D84E31C8789}" type="presOf" srcId="{536E2B5C-3240-4491-9907-8992FBBF528A}" destId="{5F2D9BC1-0F19-4468-97D7-E157B263DE72}" srcOrd="0" destOrd="0" presId="urn:microsoft.com/office/officeart/2008/layout/VerticalCurvedList"/>
    <dgm:cxn modelId="{351A975B-8F40-4E18-B569-9200EF80150C}" srcId="{238497A9-ED30-4C84-892C-FEA417520CCE}" destId="{536E2B5C-3240-4491-9907-8992FBBF528A}" srcOrd="1" destOrd="0" parTransId="{539F58DD-3A76-4801-8195-7712857A9535}" sibTransId="{D361B06A-F3F2-4367-AC65-2F9F075E63C8}"/>
    <dgm:cxn modelId="{F4EDC815-5A0F-429B-9862-7B26CECA2C50}" type="presOf" srcId="{08F373DC-8DB3-462D-9B7F-F0170A34888D}" destId="{DA0B0B76-EEEF-418A-8255-8F6F170B7F40}" srcOrd="0" destOrd="0" presId="urn:microsoft.com/office/officeart/2008/layout/VerticalCurvedList"/>
    <dgm:cxn modelId="{A9EE2094-69FF-4773-AD24-51B0EA420BFD}" type="presParOf" srcId="{A8964EBD-5B92-487A-BE5F-238C324ABB52}" destId="{DD9B1682-692E-48C0-B240-628ABD3732E3}" srcOrd="0" destOrd="0" presId="urn:microsoft.com/office/officeart/2008/layout/VerticalCurvedList"/>
    <dgm:cxn modelId="{8C9875E9-D256-4B23-9264-D8230715B114}" type="presParOf" srcId="{DD9B1682-692E-48C0-B240-628ABD3732E3}" destId="{8B841EB1-C3B2-481A-980A-417D7B817D79}" srcOrd="0" destOrd="0" presId="urn:microsoft.com/office/officeart/2008/layout/VerticalCurvedList"/>
    <dgm:cxn modelId="{4CA32E17-AF2D-40E7-AF0B-F2BE1315CB9F}" type="presParOf" srcId="{8B841EB1-C3B2-481A-980A-417D7B817D79}" destId="{D7534F83-7BCF-4D8D-BA14-EBA17A546611}" srcOrd="0" destOrd="0" presId="urn:microsoft.com/office/officeart/2008/layout/VerticalCurvedList"/>
    <dgm:cxn modelId="{887C1CE8-51D7-491F-AC80-47CCB2767453}" type="presParOf" srcId="{8B841EB1-C3B2-481A-980A-417D7B817D79}" destId="{4CEA9610-2344-4F87-9E7B-BE3FD7AD0B10}" srcOrd="1" destOrd="0" presId="urn:microsoft.com/office/officeart/2008/layout/VerticalCurvedList"/>
    <dgm:cxn modelId="{7F305EFD-1FA9-46EC-AFFF-805C286A4FDE}" type="presParOf" srcId="{8B841EB1-C3B2-481A-980A-417D7B817D79}" destId="{8DBF72E0-19D1-4917-93D4-71CAD2B655B7}" srcOrd="2" destOrd="0" presId="urn:microsoft.com/office/officeart/2008/layout/VerticalCurvedList"/>
    <dgm:cxn modelId="{ABC26735-42F5-4EFC-9CBE-78E46B0C81D7}" type="presParOf" srcId="{8B841EB1-C3B2-481A-980A-417D7B817D79}" destId="{5FAF006C-2A5C-40A4-9DD2-4B1955A589EF}" srcOrd="3" destOrd="0" presId="urn:microsoft.com/office/officeart/2008/layout/VerticalCurvedList"/>
    <dgm:cxn modelId="{617C9769-3209-46BB-BDC4-6A101FD6DE55}" type="presParOf" srcId="{DD9B1682-692E-48C0-B240-628ABD3732E3}" destId="{DA0B0B76-EEEF-418A-8255-8F6F170B7F40}" srcOrd="1" destOrd="0" presId="urn:microsoft.com/office/officeart/2008/layout/VerticalCurvedList"/>
    <dgm:cxn modelId="{98491402-1C99-4BEF-AB49-523B386FCD1D}" type="presParOf" srcId="{DD9B1682-692E-48C0-B240-628ABD3732E3}" destId="{B1B2B1FB-081C-4278-B688-53F6B0F210C2}" srcOrd="2" destOrd="0" presId="urn:microsoft.com/office/officeart/2008/layout/VerticalCurvedList"/>
    <dgm:cxn modelId="{65E4886E-4257-40FA-9C13-12D0EBBB0B49}" type="presParOf" srcId="{B1B2B1FB-081C-4278-B688-53F6B0F210C2}" destId="{53797EA3-C624-4702-8705-805890F35C0C}" srcOrd="0" destOrd="0" presId="urn:microsoft.com/office/officeart/2008/layout/VerticalCurvedList"/>
    <dgm:cxn modelId="{18A84C06-06AD-46AF-9F16-ECC6FDF4BDEA}" type="presParOf" srcId="{DD9B1682-692E-48C0-B240-628ABD3732E3}" destId="{5F2D9BC1-0F19-4468-97D7-E157B263DE72}" srcOrd="3" destOrd="0" presId="urn:microsoft.com/office/officeart/2008/layout/VerticalCurvedList"/>
    <dgm:cxn modelId="{3447D872-90D9-470D-BD30-07A4E834757A}" type="presParOf" srcId="{DD9B1682-692E-48C0-B240-628ABD3732E3}" destId="{F0707D9B-A84E-4A96-982C-56CF3D3DCA54}" srcOrd="4" destOrd="0" presId="urn:microsoft.com/office/officeart/2008/layout/VerticalCurvedList"/>
    <dgm:cxn modelId="{A2069D3A-E05B-4534-9AC3-28C048799A95}" type="presParOf" srcId="{F0707D9B-A84E-4A96-982C-56CF3D3DCA54}" destId="{22C76A7F-9CAE-496A-8004-0591DA9A0CA9}" srcOrd="0" destOrd="0" presId="urn:microsoft.com/office/officeart/2008/layout/VerticalCurvedList"/>
    <dgm:cxn modelId="{B6A49EFD-97CA-4E5B-B0A1-D403F6AED00A}" type="presParOf" srcId="{DD9B1682-692E-48C0-B240-628ABD3732E3}" destId="{4AFEE91E-1641-4692-AF8C-EF9FFD1569BB}" srcOrd="5" destOrd="0" presId="urn:microsoft.com/office/officeart/2008/layout/VerticalCurvedList"/>
    <dgm:cxn modelId="{CC42C641-074C-45BF-B2DF-899CDF9D3531}" type="presParOf" srcId="{DD9B1682-692E-48C0-B240-628ABD3732E3}" destId="{5F900FC1-8D50-4DF9-800A-D2A7AF57037F}" srcOrd="6" destOrd="0" presId="urn:microsoft.com/office/officeart/2008/layout/VerticalCurvedList"/>
    <dgm:cxn modelId="{AA862EAB-F212-4750-AD22-F58953C06547}" type="presParOf" srcId="{5F900FC1-8D50-4DF9-800A-D2A7AF57037F}" destId="{3734DCD2-3C5B-43A8-AF18-ABC729703D21}" srcOrd="0" destOrd="0" presId="urn:microsoft.com/office/officeart/2008/layout/VerticalCurvedList"/>
    <dgm:cxn modelId="{176BCA09-41D1-4450-B577-93055F5D4677}" type="presParOf" srcId="{DD9B1682-692E-48C0-B240-628ABD3732E3}" destId="{D75C8887-722D-4C9F-87BB-9E9E4730C9C1}" srcOrd="7" destOrd="0" presId="urn:microsoft.com/office/officeart/2008/layout/VerticalCurvedList"/>
    <dgm:cxn modelId="{FE367F56-5993-4742-AD25-C2299EA0A85F}" type="presParOf" srcId="{DD9B1682-692E-48C0-B240-628ABD3732E3}" destId="{8841F776-8D6E-4C29-B9D6-A61CC786243E}" srcOrd="8" destOrd="0" presId="urn:microsoft.com/office/officeart/2008/layout/VerticalCurvedList"/>
    <dgm:cxn modelId="{9F77F697-3999-4A9E-885B-9D71B66B52A5}" type="presParOf" srcId="{8841F776-8D6E-4C29-B9D6-A61CC786243E}" destId="{B7946CB7-938A-4D5A-877D-13B301D33D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E4EA9-052A-441C-AF5E-DE08338EA6B5}">
      <dsp:nvSpPr>
        <dsp:cNvPr id="0" name=""/>
        <dsp:cNvSpPr/>
      </dsp:nvSpPr>
      <dsp:spPr>
        <a:xfrm rot="10800000">
          <a:off x="1708140" y="2981"/>
          <a:ext cx="5746238" cy="104311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8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формування</a:t>
          </a:r>
          <a:r>
            <a:rPr lang="ru-RU" sz="1900" kern="1200" dirty="0" smtClean="0"/>
            <a:t> у </a:t>
          </a:r>
          <a:r>
            <a:rPr lang="ru-RU" sz="1900" kern="1200" dirty="0" err="1" smtClean="0"/>
            <a:t>студентів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базових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уявлень</a:t>
          </a:r>
          <a:r>
            <a:rPr lang="ru-RU" sz="1900" kern="1200" dirty="0" smtClean="0"/>
            <a:t> про </a:t>
          </a:r>
          <a:r>
            <a:rPr lang="ru-RU" sz="1900" kern="1200" dirty="0" err="1" smtClean="0"/>
            <a:t>різноманітність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об’єктів</a:t>
          </a:r>
          <a:r>
            <a:rPr lang="ru-RU" sz="1900" kern="1200" dirty="0" smtClean="0"/>
            <a:t> </a:t>
          </a:r>
          <a:r>
            <a:rPr lang="uk-UA" sz="1900" kern="1200" dirty="0" smtClean="0"/>
            <a:t>хімічних побутових матеріалів;</a:t>
          </a:r>
          <a:endParaRPr lang="ru-RU" sz="1900" kern="1200" dirty="0"/>
        </a:p>
      </dsp:txBody>
      <dsp:txXfrm rot="10800000">
        <a:off x="1968919" y="2981"/>
        <a:ext cx="5485459" cy="1043117"/>
      </dsp:txXfrm>
    </dsp:sp>
    <dsp:sp modelId="{ABF5F224-95E1-4861-814D-9EA542A4C524}">
      <dsp:nvSpPr>
        <dsp:cNvPr id="0" name=""/>
        <dsp:cNvSpPr/>
      </dsp:nvSpPr>
      <dsp:spPr>
        <a:xfrm>
          <a:off x="1186581" y="2981"/>
          <a:ext cx="1043117" cy="10431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1F7F9-9B9F-4483-8721-128DBC682BDC}">
      <dsp:nvSpPr>
        <dsp:cNvPr id="0" name=""/>
        <dsp:cNvSpPr/>
      </dsp:nvSpPr>
      <dsp:spPr>
        <a:xfrm rot="10800000">
          <a:off x="1708140" y="1357477"/>
          <a:ext cx="5746238" cy="104311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8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знання про хімічну природу побутових матеріалів та </a:t>
          </a:r>
          <a:r>
            <a:rPr lang="ru-RU" sz="1900" kern="1200" smtClean="0"/>
            <a:t>властив</a:t>
          </a:r>
          <a:r>
            <a:rPr lang="uk-UA" sz="1900" kern="1200" smtClean="0"/>
            <a:t>ість </a:t>
          </a:r>
          <a:r>
            <a:rPr lang="ru-RU" sz="1900" kern="1200" smtClean="0"/>
            <a:t>найбільш вживаних в </a:t>
          </a:r>
          <a:r>
            <a:rPr lang="uk-UA" sz="1900" kern="1200" smtClean="0"/>
            <a:t>побутовій</a:t>
          </a:r>
          <a:r>
            <a:rPr lang="ru-RU" sz="1900" kern="1200" smtClean="0"/>
            <a:t> практиці матеріалів</a:t>
          </a:r>
          <a:r>
            <a:rPr lang="uk-UA" sz="1900" kern="1200" smtClean="0"/>
            <a:t>;</a:t>
          </a:r>
          <a:endParaRPr lang="ru-RU" sz="1900" kern="1200" dirty="0"/>
        </a:p>
      </dsp:txBody>
      <dsp:txXfrm rot="10800000">
        <a:off x="1968919" y="1357477"/>
        <a:ext cx="5485459" cy="1043117"/>
      </dsp:txXfrm>
    </dsp:sp>
    <dsp:sp modelId="{38D6844D-4877-43AF-A783-83471A4FB830}">
      <dsp:nvSpPr>
        <dsp:cNvPr id="0" name=""/>
        <dsp:cNvSpPr/>
      </dsp:nvSpPr>
      <dsp:spPr>
        <a:xfrm>
          <a:off x="1186581" y="1357477"/>
          <a:ext cx="1043117" cy="10431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3BD79-B32D-4249-9636-ADBB859736A1}">
      <dsp:nvSpPr>
        <dsp:cNvPr id="0" name=""/>
        <dsp:cNvSpPr/>
      </dsp:nvSpPr>
      <dsp:spPr>
        <a:xfrm rot="10800000">
          <a:off x="1708140" y="2711973"/>
          <a:ext cx="5746238" cy="104311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8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уміння</a:t>
          </a:r>
          <a:r>
            <a:rPr lang="ru-RU" sz="1900" b="1" kern="1200" smtClean="0"/>
            <a:t> </a:t>
          </a:r>
          <a:r>
            <a:rPr lang="ru-RU" sz="1900" kern="1200" smtClean="0"/>
            <a:t>виконувати основні правила техніки безпеки в </a:t>
          </a:r>
          <a:r>
            <a:rPr lang="uk-UA" sz="1900" kern="1200" smtClean="0"/>
            <a:t>побуті при застосуванні хімічних побутових матеріалів;</a:t>
          </a:r>
          <a:endParaRPr lang="ru-RU" sz="1900" kern="1200" dirty="0"/>
        </a:p>
      </dsp:txBody>
      <dsp:txXfrm rot="10800000">
        <a:off x="1968919" y="2711973"/>
        <a:ext cx="5485459" cy="1043117"/>
      </dsp:txXfrm>
    </dsp:sp>
    <dsp:sp modelId="{CBD0BD43-ED82-47BA-8310-791BC61EF225}">
      <dsp:nvSpPr>
        <dsp:cNvPr id="0" name=""/>
        <dsp:cNvSpPr/>
      </dsp:nvSpPr>
      <dsp:spPr>
        <a:xfrm>
          <a:off x="1186581" y="2711973"/>
          <a:ext cx="1043117" cy="10431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31D4F-5944-4AAE-B490-DF4D02AEAFEC}">
      <dsp:nvSpPr>
        <dsp:cNvPr id="0" name=""/>
        <dsp:cNvSpPr/>
      </dsp:nvSpPr>
      <dsp:spPr>
        <a:xfrm rot="10800000">
          <a:off x="1708140" y="4066468"/>
          <a:ext cx="5746238" cy="104311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98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знання альтернативних методів з використання нешкідливих хімічних препаратів у побуті.</a:t>
          </a:r>
          <a:endParaRPr lang="ru-RU" sz="1900" kern="1200" dirty="0"/>
        </a:p>
      </dsp:txBody>
      <dsp:txXfrm rot="10800000">
        <a:off x="1968919" y="4066468"/>
        <a:ext cx="5485459" cy="1043117"/>
      </dsp:txXfrm>
    </dsp:sp>
    <dsp:sp modelId="{9D7CBA30-5559-4F54-8024-8D83030ED17F}">
      <dsp:nvSpPr>
        <dsp:cNvPr id="0" name=""/>
        <dsp:cNvSpPr/>
      </dsp:nvSpPr>
      <dsp:spPr>
        <a:xfrm>
          <a:off x="1186581" y="4066468"/>
          <a:ext cx="1043117" cy="104311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1429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A9610-2344-4F87-9E7B-BE3FD7AD0B10}">
      <dsp:nvSpPr>
        <dsp:cNvPr id="0" name=""/>
        <dsp:cNvSpPr/>
      </dsp:nvSpPr>
      <dsp:spPr>
        <a:xfrm>
          <a:off x="-6235968" y="-953979"/>
          <a:ext cx="7422957" cy="7422957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1429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B0B76-EEEF-418A-8255-8F6F170B7F40}">
      <dsp:nvSpPr>
        <dsp:cNvPr id="0" name=""/>
        <dsp:cNvSpPr/>
      </dsp:nvSpPr>
      <dsp:spPr>
        <a:xfrm>
          <a:off x="621198" y="423993"/>
          <a:ext cx="5396698" cy="848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43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здатність розвивати інформаційно-комунікаційну компетентність, міжпредметну, соціальну, екологічну грамотність;</a:t>
          </a:r>
          <a:endParaRPr lang="ru-RU" sz="1600" kern="1200" dirty="0"/>
        </a:p>
      </dsp:txBody>
      <dsp:txXfrm>
        <a:off x="621198" y="423993"/>
        <a:ext cx="5396698" cy="848427"/>
      </dsp:txXfrm>
    </dsp:sp>
    <dsp:sp modelId="{53797EA3-C624-4702-8705-805890F35C0C}">
      <dsp:nvSpPr>
        <dsp:cNvPr id="0" name=""/>
        <dsp:cNvSpPr/>
      </dsp:nvSpPr>
      <dsp:spPr>
        <a:xfrm>
          <a:off x="90931" y="317939"/>
          <a:ext cx="1060534" cy="106053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D9BC1-0F19-4468-97D7-E157B263DE72}">
      <dsp:nvSpPr>
        <dsp:cNvPr id="0" name=""/>
        <dsp:cNvSpPr/>
      </dsp:nvSpPr>
      <dsp:spPr>
        <a:xfrm>
          <a:off x="1107621" y="1696854"/>
          <a:ext cx="4910275" cy="848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43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здатність формувати навички роботи з додатковими джерелами;</a:t>
          </a:r>
          <a:endParaRPr lang="ru-RU" sz="1600" kern="1200" dirty="0"/>
        </a:p>
      </dsp:txBody>
      <dsp:txXfrm>
        <a:off x="1107621" y="1696854"/>
        <a:ext cx="4910275" cy="848427"/>
      </dsp:txXfrm>
    </dsp:sp>
    <dsp:sp modelId="{22C76A7F-9CAE-496A-8004-0591DA9A0CA9}">
      <dsp:nvSpPr>
        <dsp:cNvPr id="0" name=""/>
        <dsp:cNvSpPr/>
      </dsp:nvSpPr>
      <dsp:spPr>
        <a:xfrm>
          <a:off x="577353" y="1590801"/>
          <a:ext cx="1060534" cy="106053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EE91E-1641-4692-AF8C-EF9FFD1569BB}">
      <dsp:nvSpPr>
        <dsp:cNvPr id="0" name=""/>
        <dsp:cNvSpPr/>
      </dsp:nvSpPr>
      <dsp:spPr>
        <a:xfrm>
          <a:off x="1107621" y="2969716"/>
          <a:ext cx="4910275" cy="848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43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здатність формувати критичне мислення та </a:t>
          </a:r>
          <a:r>
            <a:rPr lang="ru-RU" sz="1600" kern="1200" smtClean="0"/>
            <a:t>свідоме ставлення до </a:t>
          </a:r>
          <a:r>
            <a:rPr lang="uk-UA" sz="1600" kern="1200" smtClean="0"/>
            <a:t>об’єктів побутової хімії;</a:t>
          </a:r>
          <a:endParaRPr lang="ru-RU" sz="1600" kern="1200" dirty="0"/>
        </a:p>
      </dsp:txBody>
      <dsp:txXfrm>
        <a:off x="1107621" y="2969716"/>
        <a:ext cx="4910275" cy="848427"/>
      </dsp:txXfrm>
    </dsp:sp>
    <dsp:sp modelId="{3734DCD2-3C5B-43A8-AF18-ABC729703D21}">
      <dsp:nvSpPr>
        <dsp:cNvPr id="0" name=""/>
        <dsp:cNvSpPr/>
      </dsp:nvSpPr>
      <dsp:spPr>
        <a:xfrm>
          <a:off x="577353" y="2863662"/>
          <a:ext cx="1060534" cy="106053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C8887-722D-4C9F-87BB-9E9E4730C9C1}">
      <dsp:nvSpPr>
        <dsp:cNvPr id="0" name=""/>
        <dsp:cNvSpPr/>
      </dsp:nvSpPr>
      <dsp:spPr>
        <a:xfrm>
          <a:off x="621198" y="4242577"/>
          <a:ext cx="5396698" cy="8484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43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прагнення до розширення власного світогляду через практичну діяльність, толерантне ставлення до учасників освітнього простору.</a:t>
          </a:r>
          <a:endParaRPr lang="ru-RU" sz="1600" kern="1200" dirty="0"/>
        </a:p>
      </dsp:txBody>
      <dsp:txXfrm>
        <a:off x="621198" y="4242577"/>
        <a:ext cx="5396698" cy="848427"/>
      </dsp:txXfrm>
    </dsp:sp>
    <dsp:sp modelId="{B7946CB7-938A-4D5A-877D-13B301D33DA9}">
      <dsp:nvSpPr>
        <dsp:cNvPr id="0" name=""/>
        <dsp:cNvSpPr/>
      </dsp:nvSpPr>
      <dsp:spPr>
        <a:xfrm>
          <a:off x="90931" y="4136524"/>
          <a:ext cx="1060534" cy="106053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826EB1-4523-4FF9-94EB-FD8915D17CF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89A4F-C166-4472-BF11-C0DA4BA8F18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</a:rPr>
              <a:t>вибіркова навчальна дисципліна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uk-UA" sz="1600" b="1" dirty="0">
                <a:solidFill>
                  <a:schemeClr val="tx1"/>
                </a:solidFill>
              </a:rPr>
              <a:t>циклу професійної підготовки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uk-UA" sz="1600" b="1" dirty="0">
                <a:solidFill>
                  <a:schemeClr val="tx1"/>
                </a:solidFill>
              </a:rPr>
              <a:t>для здобувачів першого (бакалаврського) рівня вищої освіти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uk-UA" sz="1600" b="1" dirty="0">
                <a:solidFill>
                  <a:schemeClr val="tx1"/>
                </a:solidFill>
              </a:rPr>
              <a:t>освітньої програми «Середня освіта (Хімія)»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/>
              <a:t> </a:t>
            </a:r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68952" cy="21336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ХІМІЯ ПОБУТОВИХ МАТЕРІАЛІВ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2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, як </a:t>
            </a:r>
            <a:r>
              <a:rPr lang="ru-RU" dirty="0" err="1"/>
              <a:t>застосовувати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прочитати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та </a:t>
            </a:r>
            <a:r>
              <a:rPr lang="ru-RU" dirty="0" err="1"/>
              <a:t>рекомендації</a:t>
            </a:r>
            <a:r>
              <a:rPr lang="ru-RU" dirty="0"/>
              <a:t>, </a:t>
            </a:r>
            <a:r>
              <a:rPr lang="ru-RU" dirty="0" err="1"/>
              <a:t>наведені</a:t>
            </a:r>
            <a:r>
              <a:rPr lang="ru-RU" dirty="0"/>
              <a:t> на </a:t>
            </a:r>
            <a:r>
              <a:rPr lang="ru-RU" dirty="0" err="1"/>
              <a:t>упаковці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в </a:t>
            </a:r>
            <a:r>
              <a:rPr lang="ru-RU" dirty="0" err="1"/>
              <a:t>інструкції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і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їх (особливо </a:t>
            </a:r>
            <a:r>
              <a:rPr lang="ru-RU" dirty="0" err="1"/>
              <a:t>ретельно</a:t>
            </a:r>
            <a:r>
              <a:rPr lang="ru-RU" dirty="0"/>
              <a:t> –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отрутохімікатами</a:t>
            </a:r>
            <a:r>
              <a:rPr lang="ru-RU" dirty="0"/>
              <a:t>).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таких </a:t>
            </a:r>
            <a:r>
              <a:rPr lang="ru-RU" dirty="0" err="1"/>
              <a:t>кількостях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вказані</a:t>
            </a:r>
            <a:r>
              <a:rPr lang="ru-RU" dirty="0"/>
              <a:t> в </a:t>
            </a:r>
            <a:r>
              <a:rPr lang="ru-RU" dirty="0" err="1"/>
              <a:t>інструкції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4336" r="12947" b="3514"/>
          <a:stretch/>
        </p:blipFill>
        <p:spPr bwMode="auto">
          <a:xfrm>
            <a:off x="1939854" y="2132856"/>
            <a:ext cx="5264291" cy="42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4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Мет</a:t>
            </a:r>
            <a:r>
              <a:rPr lang="uk-UA" sz="2400" b="1" dirty="0"/>
              <a:t>а навчальної дисципліни</a:t>
            </a:r>
            <a:r>
              <a:rPr lang="uk-UA" sz="2400" b="1" dirty="0" smtClean="0"/>
              <a:t>:</a:t>
            </a:r>
          </a:p>
          <a:p>
            <a:pPr algn="ctr"/>
            <a:endParaRPr lang="ru-RU" sz="2400" dirty="0"/>
          </a:p>
          <a:p>
            <a:pPr algn="just"/>
            <a:r>
              <a:rPr lang="uk-UA" sz="2000" dirty="0"/>
              <a:t>розширити й поглибити знання про хімічні речовини, які використовують в побуті та сфери їхнього застосування; </a:t>
            </a:r>
            <a:r>
              <a:rPr lang="uk-UA" sz="2000" dirty="0" smtClean="0"/>
              <a:t>акцентувати </a:t>
            </a:r>
            <a:r>
              <a:rPr lang="uk-UA" sz="2000" dirty="0"/>
              <a:t>увагу на дотриманні правил безпеки під час роботи з хімічними побутовими матеріалами.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780928"/>
            <a:ext cx="5829415" cy="35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4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</a:t>
            </a:r>
            <a:r>
              <a:rPr lang="ru-RU" sz="2400" b="1" dirty="0" err="1"/>
              <a:t>авдання</a:t>
            </a:r>
            <a:r>
              <a:rPr lang="ru-RU" sz="2400" b="1" dirty="0"/>
              <a:t> </a:t>
            </a:r>
            <a:r>
              <a:rPr lang="uk-UA" sz="2400" b="1" dirty="0"/>
              <a:t>навчальної </a:t>
            </a:r>
            <a:r>
              <a:rPr lang="ru-RU" sz="2400" b="1" dirty="0" err="1"/>
              <a:t>дисципліни</a:t>
            </a:r>
            <a:r>
              <a:rPr lang="uk-UA" sz="2400" b="1" dirty="0" smtClean="0"/>
              <a:t>: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8231003"/>
              </p:ext>
            </p:extLst>
          </p:nvPr>
        </p:nvGraphicFramePr>
        <p:xfrm>
          <a:off x="251520" y="1052736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97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Компетентності</a:t>
            </a:r>
            <a:r>
              <a:rPr lang="uk-UA" sz="2400" b="1" dirty="0" smtClean="0"/>
              <a:t>: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5243816"/>
              </p:ext>
            </p:extLst>
          </p:nvPr>
        </p:nvGraphicFramePr>
        <p:xfrm>
          <a:off x="2843808" y="794322"/>
          <a:ext cx="6096000" cy="551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1" y="2060848"/>
            <a:ext cx="2946648" cy="29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23" y="116632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Вступ</a:t>
            </a:r>
            <a:endParaRPr lang="ru-RU" sz="2400" dirty="0"/>
          </a:p>
          <a:p>
            <a:r>
              <a:rPr lang="uk-UA" dirty="0"/>
              <a:t> </a:t>
            </a:r>
            <a:endParaRPr lang="ru-RU" dirty="0"/>
          </a:p>
          <a:p>
            <a:pPr algn="just"/>
            <a:r>
              <a:rPr lang="ru-RU" dirty="0"/>
              <a:t>У </a:t>
            </a:r>
            <a:r>
              <a:rPr lang="ru-RU" dirty="0" err="1"/>
              <a:t>побуті</a:t>
            </a:r>
            <a:r>
              <a:rPr lang="ru-RU" dirty="0"/>
              <a:t> практично </a:t>
            </a:r>
            <a:r>
              <a:rPr lang="ru-RU" dirty="0" err="1"/>
              <a:t>щоденно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справу з продуктами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  <a:r>
              <a:rPr lang="ru-RU" dirty="0" err="1"/>
              <a:t>Дійсно</a:t>
            </a:r>
            <a:r>
              <a:rPr lang="uk-UA" dirty="0"/>
              <a:t>,</a:t>
            </a:r>
            <a:r>
              <a:rPr lang="ru-RU" dirty="0"/>
              <a:t>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обійтись</a:t>
            </a:r>
            <a:r>
              <a:rPr lang="ru-RU" dirty="0"/>
              <a:t> без них при </a:t>
            </a:r>
            <a:r>
              <a:rPr lang="ru-RU" dirty="0" err="1"/>
              <a:t>пранні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, </a:t>
            </a:r>
            <a:r>
              <a:rPr lang="ru-RU" dirty="0" err="1"/>
              <a:t>митті</a:t>
            </a:r>
            <a:r>
              <a:rPr lang="ru-RU" dirty="0"/>
              <a:t> посуду, </a:t>
            </a:r>
            <a:r>
              <a:rPr lang="ru-RU" dirty="0" err="1"/>
              <a:t>догляді</a:t>
            </a:r>
            <a:r>
              <a:rPr lang="ru-RU" dirty="0"/>
              <a:t> за собою та </a:t>
            </a:r>
            <a:r>
              <a:rPr lang="ru-RU" dirty="0" err="1"/>
              <a:t>меблями</a:t>
            </a:r>
            <a:r>
              <a:rPr lang="uk-UA" dirty="0"/>
              <a:t>, під час д</a:t>
            </a:r>
            <a:r>
              <a:rPr lang="ru-RU" dirty="0" err="1"/>
              <a:t>рібно</a:t>
            </a:r>
            <a:r>
              <a:rPr lang="uk-UA" dirty="0" err="1"/>
              <a:t>го</a:t>
            </a:r>
            <a:r>
              <a:rPr lang="ru-RU" dirty="0"/>
              <a:t> ремонт</a:t>
            </a:r>
            <a:r>
              <a:rPr lang="uk-UA" dirty="0"/>
              <a:t>у</a:t>
            </a:r>
            <a:r>
              <a:rPr lang="ru-RU" dirty="0"/>
              <a:t> </a:t>
            </a:r>
            <a:r>
              <a:rPr lang="ru-RU" dirty="0" err="1"/>
              <a:t>оселі</a:t>
            </a:r>
            <a:r>
              <a:rPr lang="ru-RU" dirty="0"/>
              <a:t>. </a:t>
            </a:r>
            <a:r>
              <a:rPr lang="uk-UA" dirty="0"/>
              <a:t>Такі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</a:t>
            </a:r>
            <a:r>
              <a:rPr lang="ru-RU" dirty="0" err="1"/>
              <a:t>домашню</a:t>
            </a:r>
            <a:r>
              <a:rPr lang="ru-RU" dirty="0"/>
              <a:t> роботу, </a:t>
            </a:r>
            <a:r>
              <a:rPr lang="uk-UA" dirty="0"/>
              <a:t>але </a:t>
            </a:r>
            <a:r>
              <a:rPr lang="ru-RU" dirty="0"/>
              <a:t>разом з </a:t>
            </a:r>
            <a:r>
              <a:rPr lang="ru-RU" dirty="0" err="1"/>
              <a:t>тим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 err="1"/>
              <a:t>потенційну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для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забруднювачі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виділяють</a:t>
            </a:r>
            <a:r>
              <a:rPr lang="ru-RU" dirty="0"/>
              <a:t> по </a:t>
            </a:r>
            <a:r>
              <a:rPr lang="uk-UA" dirty="0"/>
              <a:t>де</a:t>
            </a:r>
            <a:r>
              <a:rPr lang="ru-RU" dirty="0" err="1"/>
              <a:t>кілька</a:t>
            </a:r>
            <a:r>
              <a:rPr lang="ru-RU" dirty="0"/>
              <a:t> забруднювачів, 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шкідливий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посилюється</a:t>
            </a:r>
            <a:r>
              <a:rPr lang="ru-RU" dirty="0"/>
              <a:t> невеликими </a:t>
            </a:r>
            <a:r>
              <a:rPr lang="ru-RU" dirty="0" err="1"/>
              <a:t>об'ємами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квартир, особливо, коли вони погано </a:t>
            </a:r>
            <a:r>
              <a:rPr lang="ru-RU" dirty="0" err="1"/>
              <a:t>вентилюються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при </a:t>
            </a:r>
            <a:r>
              <a:rPr lang="ru-RU" dirty="0" err="1"/>
              <a:t>порушенні</a:t>
            </a:r>
            <a:r>
              <a:rPr lang="ru-RU" dirty="0"/>
              <a:t> правил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побутовими</a:t>
            </a:r>
            <a:r>
              <a:rPr lang="ru-RU" dirty="0"/>
              <a:t> предметами.</a:t>
            </a:r>
            <a:r>
              <a:rPr lang="uk-UA" dirty="0"/>
              <a:t> Тому сучасній людині вкрай необхідно володіти елементарними хімічними знаннями про властивості хімічних побутових матеріалів та правилами техніки безпеки при їх виростанні. 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29899"/>
            <a:ext cx="3192151" cy="212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51" y="4682035"/>
            <a:ext cx="3048000" cy="2033016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51" y="4674453"/>
            <a:ext cx="2903849" cy="218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83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Для засвоєння курсу «Хімія побутових матеріалів» </a:t>
            </a:r>
            <a:endParaRPr lang="ru-RU" sz="2000" dirty="0"/>
          </a:p>
          <a:p>
            <a:pPr algn="ctr"/>
            <a:r>
              <a:rPr lang="uk-UA" sz="2000" b="1" dirty="0"/>
              <a:t>пропонується вивчення наступних тем</a:t>
            </a:r>
            <a:r>
              <a:rPr lang="uk-UA" sz="2000" b="1" dirty="0" smtClean="0"/>
              <a:t>:</a:t>
            </a:r>
            <a:endParaRPr lang="ru-RU" sz="1200" dirty="0"/>
          </a:p>
          <a:p>
            <a:r>
              <a:rPr lang="uk-UA" sz="1200" b="1" dirty="0"/>
              <a:t> </a:t>
            </a:r>
            <a:endParaRPr lang="ru-RU" sz="1200" dirty="0"/>
          </a:p>
          <a:p>
            <a:r>
              <a:rPr lang="ru-RU" sz="1200" b="1" dirty="0"/>
              <a:t>1. </a:t>
            </a:r>
            <a:r>
              <a:rPr lang="ru-RU" sz="1200" b="1" dirty="0" err="1"/>
              <a:t>Мийні</a:t>
            </a:r>
            <a:r>
              <a:rPr lang="ru-RU" sz="1200" b="1" dirty="0"/>
              <a:t> з</a:t>
            </a:r>
            <a:r>
              <a:rPr lang="uk-UA" sz="1200" b="1" dirty="0"/>
              <a:t>а</a:t>
            </a:r>
            <a:r>
              <a:rPr lang="ru-RU" sz="1200" b="1" dirty="0" err="1"/>
              <a:t>соби</a:t>
            </a:r>
            <a:r>
              <a:rPr lang="ru-RU" sz="1200" b="1" dirty="0"/>
              <a:t>. </a:t>
            </a:r>
            <a:endParaRPr lang="ru-RU" sz="1200" dirty="0"/>
          </a:p>
          <a:p>
            <a:r>
              <a:rPr lang="ru-RU" sz="1200" dirty="0"/>
              <a:t>1.1. Мило. </a:t>
            </a:r>
          </a:p>
          <a:p>
            <a:r>
              <a:rPr lang="ru-RU" sz="1200" dirty="0"/>
              <a:t>1.2.Синтетичні </a:t>
            </a:r>
            <a:r>
              <a:rPr lang="ru-RU" sz="1200" dirty="0" err="1"/>
              <a:t>мийні</a:t>
            </a:r>
            <a:r>
              <a:rPr lang="ru-RU" sz="1200" dirty="0"/>
              <a:t> </a:t>
            </a:r>
            <a:r>
              <a:rPr lang="ru-RU" sz="1200" dirty="0" err="1"/>
              <a:t>засоби</a:t>
            </a:r>
            <a:r>
              <a:rPr lang="ru-RU" sz="1200" dirty="0"/>
              <a:t>. </a:t>
            </a:r>
            <a:r>
              <a:rPr lang="ru-RU" sz="1200" dirty="0" err="1"/>
              <a:t>Допоміжні</a:t>
            </a:r>
            <a:r>
              <a:rPr lang="ru-RU" sz="1200" dirty="0"/>
              <a:t> </a:t>
            </a:r>
            <a:r>
              <a:rPr lang="ru-RU" sz="1200" dirty="0" err="1"/>
              <a:t>засоби</a:t>
            </a:r>
            <a:r>
              <a:rPr lang="ru-RU" sz="1200" dirty="0"/>
              <a:t> для </a:t>
            </a:r>
            <a:r>
              <a:rPr lang="ru-RU" sz="1200" dirty="0" err="1"/>
              <a:t>прання</a:t>
            </a:r>
            <a:r>
              <a:rPr lang="ru-RU" sz="1200" dirty="0"/>
              <a:t>. </a:t>
            </a:r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ru-RU" sz="1200" b="1" dirty="0"/>
              <a:t>2. </a:t>
            </a:r>
            <a:r>
              <a:rPr lang="ru-RU" sz="1200" b="1" dirty="0" err="1"/>
              <a:t>Кислоти</a:t>
            </a:r>
            <a:r>
              <a:rPr lang="ru-RU" sz="1200" b="1" dirty="0"/>
              <a:t>. </a:t>
            </a:r>
            <a:endParaRPr lang="ru-RU" sz="1200" dirty="0"/>
          </a:p>
          <a:p>
            <a:r>
              <a:rPr lang="ru-RU" sz="1200" dirty="0"/>
              <a:t>2.1. </a:t>
            </a:r>
            <a:r>
              <a:rPr lang="ru-RU" sz="1200" dirty="0" err="1"/>
              <a:t>Загальні</a:t>
            </a:r>
            <a:r>
              <a:rPr lang="ru-RU" sz="1200" dirty="0"/>
              <a:t> </a:t>
            </a:r>
            <a:r>
              <a:rPr lang="ru-RU" sz="1200" dirty="0" err="1"/>
              <a:t>властивості</a:t>
            </a:r>
            <a:r>
              <a:rPr lang="ru-RU" sz="1200" dirty="0"/>
              <a:t> кислот. </a:t>
            </a:r>
          </a:p>
          <a:p>
            <a:r>
              <a:rPr lang="ru-RU" sz="1200" dirty="0"/>
              <a:t>2.2. </a:t>
            </a:r>
            <a:r>
              <a:rPr lang="ru-RU" sz="1200" dirty="0" err="1"/>
              <a:t>Неорганічні</a:t>
            </a:r>
            <a:r>
              <a:rPr lang="ru-RU" sz="1200" dirty="0"/>
              <a:t> </a:t>
            </a:r>
            <a:r>
              <a:rPr lang="ru-RU" sz="1200" dirty="0" err="1"/>
              <a:t>кислоти</a:t>
            </a:r>
            <a:r>
              <a:rPr lang="ru-RU" sz="1200" dirty="0"/>
              <a:t>. </a:t>
            </a:r>
          </a:p>
          <a:p>
            <a:r>
              <a:rPr lang="ru-RU" sz="1200" dirty="0"/>
              <a:t>2.3. </a:t>
            </a:r>
            <a:r>
              <a:rPr lang="ru-RU" sz="1200" dirty="0" err="1"/>
              <a:t>Органічні</a:t>
            </a:r>
            <a:r>
              <a:rPr lang="ru-RU" sz="1200" dirty="0"/>
              <a:t> </a:t>
            </a:r>
            <a:r>
              <a:rPr lang="ru-RU" sz="1200" dirty="0" err="1"/>
              <a:t>кислоти</a:t>
            </a:r>
            <a:r>
              <a:rPr lang="ru-RU" sz="1200" dirty="0"/>
              <a:t>. </a:t>
            </a:r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ru-RU" sz="1200" b="1" dirty="0"/>
              <a:t>3. Луги. </a:t>
            </a:r>
            <a:endParaRPr lang="ru-RU" sz="1200" dirty="0"/>
          </a:p>
          <a:p>
            <a:r>
              <a:rPr lang="ru-RU" sz="1200" dirty="0"/>
              <a:t>3.1. </a:t>
            </a:r>
            <a:r>
              <a:rPr lang="ru-RU" sz="1200" dirty="0" err="1"/>
              <a:t>Загальні</a:t>
            </a:r>
            <a:r>
              <a:rPr lang="ru-RU" sz="1200" dirty="0"/>
              <a:t> </a:t>
            </a:r>
            <a:r>
              <a:rPr lang="ru-RU" sz="1200" dirty="0" err="1"/>
              <a:t>властивості</a:t>
            </a:r>
            <a:r>
              <a:rPr lang="ru-RU" sz="1200" dirty="0"/>
              <a:t> </a:t>
            </a:r>
            <a:r>
              <a:rPr lang="ru-RU" sz="1200" dirty="0" err="1"/>
              <a:t>лугів</a:t>
            </a:r>
            <a:r>
              <a:rPr lang="ru-RU" sz="1200" dirty="0"/>
              <a:t>. </a:t>
            </a:r>
          </a:p>
          <a:p>
            <a:r>
              <a:rPr lang="ru-RU" sz="1200" dirty="0"/>
              <a:t>3.2. </a:t>
            </a:r>
            <a:r>
              <a:rPr lang="ru-RU" sz="1200" dirty="0" err="1"/>
              <a:t>Добування</a:t>
            </a:r>
            <a:r>
              <a:rPr lang="ru-RU" sz="1200" dirty="0"/>
              <a:t> і </a:t>
            </a:r>
            <a:r>
              <a:rPr lang="ru-RU" sz="1200" dirty="0" err="1"/>
              <a:t>використання</a:t>
            </a:r>
            <a:r>
              <a:rPr lang="ru-RU" sz="1200" dirty="0"/>
              <a:t> </a:t>
            </a:r>
            <a:r>
              <a:rPr lang="ru-RU" sz="1200" dirty="0" err="1"/>
              <a:t>лугів</a:t>
            </a:r>
            <a:r>
              <a:rPr lang="ru-RU" sz="1200" dirty="0"/>
              <a:t>. </a:t>
            </a:r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ru-RU" sz="1200" b="1" dirty="0"/>
              <a:t>4. </a:t>
            </a:r>
            <a:r>
              <a:rPr lang="ru-RU" sz="1200" b="1" dirty="0" err="1"/>
              <a:t>Мінеральні</a:t>
            </a:r>
            <a:r>
              <a:rPr lang="ru-RU" sz="1200" b="1" dirty="0"/>
              <a:t> </a:t>
            </a:r>
            <a:r>
              <a:rPr lang="ru-RU" sz="1200" b="1" dirty="0" err="1"/>
              <a:t>солі</a:t>
            </a:r>
            <a:r>
              <a:rPr lang="ru-RU" sz="1200" b="1" dirty="0"/>
              <a:t> і </a:t>
            </a:r>
            <a:r>
              <a:rPr lang="ru-RU" sz="1200" b="1" dirty="0" err="1"/>
              <a:t>добрива</a:t>
            </a:r>
            <a:r>
              <a:rPr lang="ru-RU" sz="1200" b="1" dirty="0"/>
              <a:t>. </a:t>
            </a:r>
            <a:endParaRPr lang="ru-RU" sz="1200" dirty="0"/>
          </a:p>
          <a:p>
            <a:r>
              <a:rPr lang="ru-RU" sz="1200" dirty="0"/>
              <a:t>4.1. </a:t>
            </a:r>
            <a:r>
              <a:rPr lang="ru-RU" sz="1200" dirty="0" err="1"/>
              <a:t>Загальна</a:t>
            </a:r>
            <a:r>
              <a:rPr lang="ru-RU" sz="1200" dirty="0"/>
              <a:t> характеристика солей. </a:t>
            </a:r>
          </a:p>
          <a:p>
            <a:r>
              <a:rPr lang="ru-RU" sz="1200" dirty="0"/>
              <a:t>4.2. </a:t>
            </a:r>
            <a:r>
              <a:rPr lang="ru-RU" sz="1200" dirty="0" err="1"/>
              <a:t>Загальна</a:t>
            </a:r>
            <a:r>
              <a:rPr lang="ru-RU" sz="1200" dirty="0"/>
              <a:t> характеристика </a:t>
            </a:r>
            <a:r>
              <a:rPr lang="ru-RU" sz="1200" dirty="0" err="1"/>
              <a:t>мінеральних</a:t>
            </a:r>
            <a:r>
              <a:rPr lang="ru-RU" sz="1200" dirty="0"/>
              <a:t> добрив. </a:t>
            </a:r>
          </a:p>
          <a:p>
            <a:r>
              <a:rPr lang="ru-RU" sz="1200" dirty="0"/>
              <a:t>4.3. </a:t>
            </a:r>
            <a:r>
              <a:rPr lang="ru-RU" sz="1200" dirty="0" err="1"/>
              <a:t>Прості</a:t>
            </a:r>
            <a:r>
              <a:rPr lang="ru-RU" sz="1200" dirty="0"/>
              <a:t> </a:t>
            </a:r>
            <a:r>
              <a:rPr lang="ru-RU" sz="1200" dirty="0" err="1"/>
              <a:t>мінеральні</a:t>
            </a:r>
            <a:r>
              <a:rPr lang="ru-RU" sz="1200" dirty="0"/>
              <a:t> </a:t>
            </a:r>
            <a:r>
              <a:rPr lang="ru-RU" sz="1200" dirty="0" err="1"/>
              <a:t>добрива</a:t>
            </a:r>
            <a:r>
              <a:rPr lang="ru-RU" sz="1200" dirty="0"/>
              <a:t>. </a:t>
            </a:r>
          </a:p>
          <a:p>
            <a:r>
              <a:rPr lang="ru-RU" sz="1200" dirty="0"/>
              <a:t>4.4. </a:t>
            </a:r>
            <a:r>
              <a:rPr lang="ru-RU" sz="1200" dirty="0" err="1"/>
              <a:t>Складні</a:t>
            </a:r>
            <a:r>
              <a:rPr lang="ru-RU" sz="1200" dirty="0"/>
              <a:t> </a:t>
            </a:r>
            <a:r>
              <a:rPr lang="ru-RU" sz="1200" dirty="0" err="1"/>
              <a:t>добрива</a:t>
            </a:r>
            <a:r>
              <a:rPr lang="ru-RU" sz="1200" dirty="0"/>
              <a:t>. </a:t>
            </a:r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ru-RU" sz="1200" b="1" dirty="0"/>
              <a:t>5. </a:t>
            </a:r>
            <a:r>
              <a:rPr lang="ru-RU" sz="1200" b="1" dirty="0" err="1"/>
              <a:t>Засоби</a:t>
            </a:r>
            <a:r>
              <a:rPr lang="ru-RU" sz="1200" b="1" dirty="0"/>
              <a:t> </a:t>
            </a:r>
            <a:r>
              <a:rPr lang="ru-RU" sz="1200" b="1" dirty="0" err="1"/>
              <a:t>чищення</a:t>
            </a:r>
            <a:r>
              <a:rPr lang="ru-RU" sz="1200" b="1" dirty="0"/>
              <a:t>. </a:t>
            </a:r>
            <a:endParaRPr lang="ru-RU" sz="1200" dirty="0"/>
          </a:p>
          <a:p>
            <a:r>
              <a:rPr lang="ru-RU" sz="1200" dirty="0"/>
              <a:t>5.1. </a:t>
            </a:r>
            <a:r>
              <a:rPr lang="ru-RU" sz="1200" dirty="0" err="1"/>
              <a:t>Класифікація</a:t>
            </a:r>
            <a:r>
              <a:rPr lang="ru-RU" sz="1200" dirty="0"/>
              <a:t> </a:t>
            </a:r>
            <a:r>
              <a:rPr lang="ru-RU" sz="1200" dirty="0" err="1"/>
              <a:t>засобів</a:t>
            </a:r>
            <a:r>
              <a:rPr lang="ru-RU" sz="1200" dirty="0"/>
              <a:t> </a:t>
            </a:r>
            <a:r>
              <a:rPr lang="ru-RU" sz="1200" dirty="0" err="1"/>
              <a:t>чищення</a:t>
            </a:r>
            <a:r>
              <a:rPr lang="ru-RU" sz="1200" dirty="0"/>
              <a:t>. </a:t>
            </a:r>
          </a:p>
          <a:p>
            <a:r>
              <a:rPr lang="ru-RU" sz="1200" dirty="0"/>
              <a:t>5.2. </a:t>
            </a:r>
            <a:r>
              <a:rPr lang="ru-RU" sz="1200" dirty="0" err="1"/>
              <a:t>Використання</a:t>
            </a:r>
            <a:r>
              <a:rPr lang="ru-RU" sz="1200" dirty="0"/>
              <a:t> </a:t>
            </a:r>
            <a:r>
              <a:rPr lang="ru-RU" sz="1200" dirty="0" err="1"/>
              <a:t>засобів</a:t>
            </a:r>
            <a:r>
              <a:rPr lang="ru-RU" sz="1200" dirty="0"/>
              <a:t> </a:t>
            </a:r>
            <a:r>
              <a:rPr lang="ru-RU" sz="1200" dirty="0" err="1"/>
              <a:t>чищення</a:t>
            </a:r>
            <a:r>
              <a:rPr lang="ru-RU" sz="1200" dirty="0"/>
              <a:t>. </a:t>
            </a:r>
          </a:p>
          <a:p>
            <a:r>
              <a:rPr lang="ru-RU" sz="1200" dirty="0"/>
              <a:t>5.3. Правила </a:t>
            </a:r>
            <a:r>
              <a:rPr lang="ru-RU" sz="1200" dirty="0" err="1"/>
              <a:t>техніки</a:t>
            </a:r>
            <a:r>
              <a:rPr lang="ru-RU" sz="1200" dirty="0"/>
              <a:t> </a:t>
            </a:r>
            <a:r>
              <a:rPr lang="ru-RU" sz="1200" dirty="0" err="1"/>
              <a:t>безпеки</a:t>
            </a:r>
            <a:r>
              <a:rPr lang="ru-RU" sz="1200" dirty="0"/>
              <a:t> при </a:t>
            </a:r>
            <a:r>
              <a:rPr lang="ru-RU" sz="1200" dirty="0" err="1"/>
              <a:t>роботі</a:t>
            </a:r>
            <a:r>
              <a:rPr lang="ru-RU" sz="1200" dirty="0"/>
              <a:t> з </a:t>
            </a:r>
            <a:r>
              <a:rPr lang="ru-RU" sz="1200" dirty="0" err="1"/>
              <a:t>засобами</a:t>
            </a:r>
            <a:r>
              <a:rPr lang="ru-RU" sz="1200" dirty="0"/>
              <a:t> </a:t>
            </a:r>
            <a:r>
              <a:rPr lang="ru-RU" sz="1200" dirty="0" err="1"/>
              <a:t>чищення</a:t>
            </a:r>
            <a:r>
              <a:rPr lang="ru-RU" sz="1200" dirty="0"/>
              <a:t> та їх </a:t>
            </a:r>
            <a:r>
              <a:rPr lang="ru-RU" sz="1200" dirty="0" err="1"/>
              <a:t>зберігання</a:t>
            </a:r>
            <a:r>
              <a:rPr lang="ru-RU" sz="1200" dirty="0"/>
              <a:t>. </a:t>
            </a:r>
          </a:p>
          <a:p>
            <a:r>
              <a:rPr lang="uk-UA" sz="1200" dirty="0"/>
              <a:t> </a:t>
            </a:r>
            <a:endParaRPr lang="ru-RU" sz="1200" dirty="0"/>
          </a:p>
          <a:p>
            <a:r>
              <a:rPr lang="ru-RU" sz="1200" b="1" dirty="0"/>
              <a:t>6. </a:t>
            </a:r>
            <a:r>
              <a:rPr lang="ru-RU" sz="1200" b="1" dirty="0" err="1"/>
              <a:t>Засоби</a:t>
            </a:r>
            <a:r>
              <a:rPr lang="ru-RU" sz="1200" b="1" dirty="0"/>
              <a:t> </a:t>
            </a:r>
            <a:r>
              <a:rPr lang="ru-RU" sz="1200" b="1" dirty="0" err="1"/>
              <a:t>боротьби</a:t>
            </a:r>
            <a:r>
              <a:rPr lang="ru-RU" sz="1200" b="1" dirty="0"/>
              <a:t> з </a:t>
            </a:r>
            <a:r>
              <a:rPr lang="ru-RU" sz="1200" b="1" dirty="0" err="1"/>
              <a:t>побутовими</a:t>
            </a:r>
            <a:r>
              <a:rPr lang="ru-RU" sz="1200" b="1" dirty="0"/>
              <a:t> </a:t>
            </a:r>
            <a:r>
              <a:rPr lang="ru-RU" sz="1200" b="1" dirty="0" err="1"/>
              <a:t>комахами</a:t>
            </a:r>
            <a:r>
              <a:rPr lang="ru-RU" sz="1200" b="1" dirty="0"/>
              <a:t>. </a:t>
            </a:r>
            <a:endParaRPr lang="ru-RU" sz="1200" dirty="0"/>
          </a:p>
          <a:p>
            <a:r>
              <a:rPr lang="ru-RU" sz="1200" dirty="0"/>
              <a:t>6.1. </a:t>
            </a:r>
            <a:r>
              <a:rPr lang="ru-RU" sz="1200" dirty="0" err="1"/>
              <a:t>Засоби</a:t>
            </a:r>
            <a:r>
              <a:rPr lang="ru-RU" sz="1200" dirty="0"/>
              <a:t> для </a:t>
            </a:r>
            <a:r>
              <a:rPr lang="ru-RU" sz="1200" dirty="0" err="1"/>
              <a:t>знищення</a:t>
            </a:r>
            <a:r>
              <a:rPr lang="ru-RU" sz="1200" dirty="0"/>
              <a:t> комах. </a:t>
            </a:r>
          </a:p>
          <a:p>
            <a:r>
              <a:rPr lang="ru-RU" sz="1200" dirty="0"/>
              <a:t>6.2. </a:t>
            </a:r>
            <a:r>
              <a:rPr lang="ru-RU" sz="1200" dirty="0" err="1"/>
              <a:t>Дезинфікуючі</a:t>
            </a:r>
            <a:r>
              <a:rPr lang="ru-RU" sz="1200" dirty="0"/>
              <a:t> </a:t>
            </a:r>
            <a:r>
              <a:rPr lang="ru-RU" sz="1200" dirty="0" err="1"/>
              <a:t>засоби</a:t>
            </a:r>
            <a:r>
              <a:rPr lang="ru-RU" sz="1200" dirty="0"/>
              <a:t>. </a:t>
            </a:r>
            <a:r>
              <a:rPr lang="ru-RU" sz="1200" dirty="0" err="1"/>
              <a:t>Засоби</a:t>
            </a:r>
            <a:r>
              <a:rPr lang="ru-RU" sz="1200" dirty="0"/>
              <a:t> </a:t>
            </a:r>
            <a:r>
              <a:rPr lang="ru-RU" sz="1200" dirty="0" err="1"/>
              <a:t>ароматизації</a:t>
            </a:r>
            <a:r>
              <a:rPr lang="ru-RU" sz="1200" dirty="0"/>
              <a:t> </a:t>
            </a:r>
            <a:r>
              <a:rPr lang="ru-RU" sz="1200" dirty="0" err="1"/>
              <a:t>побутових</a:t>
            </a:r>
            <a:r>
              <a:rPr lang="ru-RU" sz="1200" dirty="0"/>
              <a:t> </a:t>
            </a:r>
            <a:r>
              <a:rPr lang="ru-RU" sz="1200" dirty="0" err="1"/>
              <a:t>приміщень</a:t>
            </a:r>
            <a:r>
              <a:rPr lang="ru-RU" sz="1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3572" r="14286" b="26428"/>
          <a:stretch/>
        </p:blipFill>
        <p:spPr>
          <a:xfrm>
            <a:off x="5027705" y="899524"/>
            <a:ext cx="1171427" cy="803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921"/>
            <a:ext cx="1289907" cy="8039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703445"/>
            <a:ext cx="938597" cy="9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3" b="24595"/>
          <a:stretch/>
        </p:blipFill>
        <p:spPr bwMode="auto">
          <a:xfrm>
            <a:off x="3193018" y="2692281"/>
            <a:ext cx="1431032" cy="52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70" y="3572786"/>
            <a:ext cx="1355521" cy="90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67" y="3537116"/>
            <a:ext cx="1264073" cy="104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1387831" cy="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60" y="5515455"/>
            <a:ext cx="1564432" cy="11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92" y="5666736"/>
            <a:ext cx="2127800" cy="8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581128"/>
            <a:ext cx="1348730" cy="9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48" y="3461679"/>
            <a:ext cx="1798329" cy="10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70" b="11770"/>
          <a:stretch/>
        </p:blipFill>
        <p:spPr bwMode="auto">
          <a:xfrm>
            <a:off x="4067996" y="1703445"/>
            <a:ext cx="1555429" cy="83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 b="8995"/>
          <a:stretch/>
        </p:blipFill>
        <p:spPr bwMode="auto">
          <a:xfrm>
            <a:off x="5521370" y="1734170"/>
            <a:ext cx="719762" cy="86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10" y="2603891"/>
            <a:ext cx="712619" cy="7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" r="2381" b="19126"/>
          <a:stretch/>
        </p:blipFill>
        <p:spPr bwMode="auto">
          <a:xfrm>
            <a:off x="5770518" y="2603891"/>
            <a:ext cx="857223" cy="7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4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 err="1" smtClean="0"/>
              <a:t>Побутова</a:t>
            </a:r>
            <a:r>
              <a:rPr lang="ru-RU" dirty="0" smtClean="0"/>
              <a:t> </a:t>
            </a:r>
            <a:r>
              <a:rPr lang="ru-RU" dirty="0" err="1" smtClean="0"/>
              <a:t>хімія</a:t>
            </a:r>
            <a:r>
              <a:rPr lang="ru-RU" dirty="0" smtClean="0"/>
              <a:t>  — </a:t>
            </a:r>
            <a:r>
              <a:rPr lang="ru-RU" dirty="0" err="1" smtClean="0"/>
              <a:t>непродовольчі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догляду за </a:t>
            </a:r>
            <a:r>
              <a:rPr lang="ru-RU" dirty="0" err="1" smtClean="0"/>
              <a:t>одягом</a:t>
            </a:r>
            <a:r>
              <a:rPr lang="ru-RU" dirty="0" smtClean="0"/>
              <a:t>, </a:t>
            </a:r>
            <a:r>
              <a:rPr lang="ru-RU" dirty="0" err="1" smtClean="0"/>
              <a:t>приміщеннями</a:t>
            </a:r>
            <a:r>
              <a:rPr lang="ru-RU" dirty="0" smtClean="0"/>
              <a:t>, </a:t>
            </a:r>
            <a:r>
              <a:rPr lang="ru-RU" dirty="0" err="1" smtClean="0"/>
              <a:t>автомобілями</a:t>
            </a:r>
            <a:r>
              <a:rPr lang="ru-RU" dirty="0" smtClean="0"/>
              <a:t>, </a:t>
            </a:r>
            <a:r>
              <a:rPr lang="ru-RU" dirty="0" err="1" smtClean="0"/>
              <a:t>посудом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і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домогосподарстві</a:t>
            </a:r>
            <a:r>
              <a:rPr lang="ru-RU" dirty="0" smtClean="0"/>
              <a:t>. До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дезінфектори</a:t>
            </a:r>
            <a:r>
              <a:rPr lang="ru-RU" dirty="0" smtClean="0"/>
              <a:t>, </a:t>
            </a:r>
            <a:r>
              <a:rPr lang="ru-RU" dirty="0" err="1" smtClean="0"/>
              <a:t>репеленти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для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поверхонь</a:t>
            </a:r>
            <a:r>
              <a:rPr lang="ru-RU" dirty="0" smtClean="0"/>
              <a:t>,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шкідниками</a:t>
            </a:r>
            <a:r>
              <a:rPr lang="ru-RU" dirty="0" smtClean="0"/>
              <a:t> та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гігієнічних</a:t>
            </a:r>
            <a:r>
              <a:rPr lang="ru-RU" dirty="0" smtClean="0"/>
              <a:t> потреб. </a:t>
            </a:r>
          </a:p>
          <a:p>
            <a:pPr indent="432000" algn="just"/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компостуються</a:t>
            </a:r>
            <a:r>
              <a:rPr lang="ru-RU" dirty="0" smtClean="0"/>
              <a:t>,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серйозну</a:t>
            </a:r>
            <a:r>
              <a:rPr lang="ru-RU" dirty="0" smtClean="0"/>
              <a:t> </a:t>
            </a:r>
            <a:r>
              <a:rPr lang="ru-RU" dirty="0" err="1" smtClean="0"/>
              <a:t>екологічну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й </a:t>
            </a:r>
            <a:r>
              <a:rPr lang="ru-RU" dirty="0" err="1" smtClean="0"/>
              <a:t>небезпеку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А на </a:t>
            </a:r>
            <a:r>
              <a:rPr lang="ru-RU" dirty="0" err="1" smtClean="0"/>
              <a:t>додаток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проковтуванні</a:t>
            </a:r>
            <a:r>
              <a:rPr lang="ru-RU" dirty="0" smtClean="0"/>
              <a:t>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токсичні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 (часто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),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легкозаймисті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корозійні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5622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19" y="3566366"/>
            <a:ext cx="3745562" cy="26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2"/>
          <a:stretch/>
        </p:blipFill>
        <p:spPr bwMode="auto">
          <a:xfrm>
            <a:off x="6588224" y="3770447"/>
            <a:ext cx="2093218" cy="187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86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             </a:t>
            </a:r>
            <a:r>
              <a:rPr lang="ru-RU" sz="2400" b="1" dirty="0" err="1"/>
              <a:t>Основні</a:t>
            </a:r>
            <a:r>
              <a:rPr lang="ru-RU" sz="2400" b="1" dirty="0"/>
              <a:t>   правила   </a:t>
            </a:r>
            <a:r>
              <a:rPr lang="ru-RU" sz="2400" b="1" dirty="0" err="1"/>
              <a:t>безпеки</a:t>
            </a:r>
            <a:r>
              <a:rPr lang="ru-RU" sz="2400" b="1" dirty="0"/>
              <a:t>   в   </a:t>
            </a:r>
            <a:r>
              <a:rPr lang="ru-RU" sz="2400" b="1" dirty="0" err="1"/>
              <a:t>побуті</a:t>
            </a:r>
            <a:endParaRPr lang="ru-RU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звичайний</a:t>
            </a:r>
            <a:r>
              <a:rPr lang="ru-RU" dirty="0"/>
              <a:t> </a:t>
            </a:r>
            <a:r>
              <a:rPr lang="ru-RU" dirty="0" err="1"/>
              <a:t>пральний</a:t>
            </a:r>
            <a:r>
              <a:rPr lang="ru-RU" dirty="0"/>
              <a:t> порошок </a:t>
            </a:r>
            <a:r>
              <a:rPr lang="ru-RU" dirty="0" err="1"/>
              <a:t>чи</a:t>
            </a:r>
            <a:r>
              <a:rPr lang="ru-RU" dirty="0"/>
              <a:t> сода,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зберігатись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до них не могли </a:t>
            </a:r>
            <a:r>
              <a:rPr lang="ru-RU" dirty="0" err="1"/>
              <a:t>дістатися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квартирі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ємкостях</a:t>
            </a:r>
            <a:r>
              <a:rPr lang="ru-RU" dirty="0"/>
              <a:t> з </a:t>
            </a:r>
            <a:r>
              <a:rPr lang="ru-RU" dirty="0" err="1"/>
              <a:t>чіткими</a:t>
            </a:r>
            <a:r>
              <a:rPr lang="ru-RU" dirty="0"/>
              <a:t> </a:t>
            </a:r>
            <a:r>
              <a:rPr lang="ru-RU" dirty="0" err="1"/>
              <a:t>написами</a:t>
            </a:r>
            <a:r>
              <a:rPr lang="ru-RU" dirty="0"/>
              <a:t>.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в </a:t>
            </a:r>
            <a:r>
              <a:rPr lang="ru-RU" dirty="0" err="1"/>
              <a:t>квартирі</a:t>
            </a:r>
            <a:r>
              <a:rPr lang="ru-RU" dirty="0"/>
              <a:t> </a:t>
            </a:r>
            <a:r>
              <a:rPr lang="ru-RU" dirty="0" err="1"/>
              <a:t>невідомі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 </a:t>
            </a:r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/>
              <a:t>Засоби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в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/>
              <a:t> </a:t>
            </a:r>
            <a:r>
              <a:rPr lang="ru-RU" dirty="0" err="1"/>
              <a:t>агресивні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(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луги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закриватися</a:t>
            </a:r>
            <a:r>
              <a:rPr lang="ru-RU" dirty="0"/>
              <a:t> і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етикетку</a:t>
            </a:r>
            <a:r>
              <a:rPr lang="ru-RU" dirty="0"/>
              <a:t>. При </a:t>
            </a:r>
            <a:r>
              <a:rPr lang="ru-RU" dirty="0" err="1"/>
              <a:t>роботі</a:t>
            </a:r>
            <a:r>
              <a:rPr lang="ru-RU" dirty="0"/>
              <a:t> з ними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надягати</a:t>
            </a:r>
            <a:r>
              <a:rPr lang="ru-RU" dirty="0"/>
              <a:t> </a:t>
            </a:r>
            <a:r>
              <a:rPr lang="ru-RU" dirty="0" err="1"/>
              <a:t>гумові</a:t>
            </a:r>
            <a:r>
              <a:rPr lang="ru-RU" dirty="0"/>
              <a:t> рукавички,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окуляри</a:t>
            </a:r>
            <a:r>
              <a:rPr lang="ru-RU" dirty="0"/>
              <a:t>, </a:t>
            </a:r>
            <a:r>
              <a:rPr lang="ru-RU" dirty="0" err="1"/>
              <a:t>халати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добре </a:t>
            </a:r>
            <a:r>
              <a:rPr lang="ru-RU" dirty="0" err="1"/>
              <a:t>вимити</a:t>
            </a:r>
            <a:r>
              <a:rPr lang="ru-RU" dirty="0"/>
              <a:t> теплою водою з милом і рукавички, і руки</a:t>
            </a:r>
            <a:r>
              <a:rPr lang="ru-RU" dirty="0" smtClean="0"/>
              <a:t>.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небезпечні</a:t>
            </a:r>
            <a:r>
              <a:rPr lang="ru-RU" dirty="0"/>
              <a:t> в </a:t>
            </a:r>
            <a:r>
              <a:rPr lang="ru-RU" dirty="0" err="1"/>
              <a:t>пожежному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(бензин, ацетон, гас,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стояти</a:t>
            </a:r>
            <a:r>
              <a:rPr lang="ru-RU" dirty="0"/>
              <a:t> в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err="1"/>
              <a:t>ємкостях</a:t>
            </a:r>
            <a:r>
              <a:rPr lang="ru-RU" dirty="0"/>
              <a:t>, </a:t>
            </a:r>
            <a:r>
              <a:rPr lang="ru-RU" dirty="0" err="1"/>
              <a:t>бажано</a:t>
            </a:r>
            <a:r>
              <a:rPr lang="ru-RU" dirty="0"/>
              <a:t> в таких,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б'ються</a:t>
            </a:r>
            <a:r>
              <a:rPr lang="ru-RU" dirty="0"/>
              <a:t>, </a:t>
            </a:r>
            <a:r>
              <a:rPr lang="ru-RU" dirty="0" err="1"/>
              <a:t>подалі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тепла та </a:t>
            </a:r>
            <a:r>
              <a:rPr lang="ru-RU" dirty="0" err="1"/>
              <a:t>вогню</a:t>
            </a:r>
            <a:r>
              <a:rPr lang="ru-RU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пожежонебезпечними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палити</a:t>
            </a:r>
            <a:r>
              <a:rPr lang="ru-RU" dirty="0"/>
              <a:t> цигарки, </a:t>
            </a:r>
            <a:r>
              <a:rPr lang="ru-RU" dirty="0" err="1"/>
              <a:t>запалювати</a:t>
            </a:r>
            <a:r>
              <a:rPr lang="ru-RU" dirty="0"/>
              <a:t> </a:t>
            </a:r>
            <a:r>
              <a:rPr lang="ru-RU" dirty="0" err="1"/>
              <a:t>сірники</a:t>
            </a:r>
            <a:r>
              <a:rPr lang="ru-RU" dirty="0"/>
              <a:t>,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електронагрівальні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випари</a:t>
            </a:r>
            <a:r>
              <a:rPr lang="ru-RU" dirty="0"/>
              <a:t> горючих та </a:t>
            </a:r>
            <a:r>
              <a:rPr lang="ru-RU" dirty="0" err="1"/>
              <a:t>легкозаймистих</a:t>
            </a:r>
            <a:r>
              <a:rPr lang="ru-RU" dirty="0"/>
              <a:t> </a:t>
            </a:r>
            <a:r>
              <a:rPr lang="ru-RU" dirty="0" err="1"/>
              <a:t>рідин</a:t>
            </a:r>
            <a:r>
              <a:rPr lang="ru-RU" dirty="0"/>
              <a:t>. Тому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такими </a:t>
            </a:r>
            <a:r>
              <a:rPr lang="ru-RU" dirty="0" err="1"/>
              <a:t>речовинами</a:t>
            </a:r>
            <a:r>
              <a:rPr lang="ru-RU" dirty="0"/>
              <a:t> (бензин, ацетон) на </a:t>
            </a:r>
            <a:r>
              <a:rPr lang="ru-RU" dirty="0" err="1"/>
              <a:t>повітрі</a:t>
            </a:r>
            <a:r>
              <a:rPr lang="ru-RU" dirty="0"/>
              <a:t>, поза </a:t>
            </a:r>
            <a:r>
              <a:rPr lang="ru-RU" dirty="0" err="1"/>
              <a:t>помешканням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3537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</TotalTime>
  <Words>342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ХІМІЯ ПОБУТОВИХ МАТЕРІАЛІВ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ХІМІЯ ПОБУТОВИХ МАТЕРІАЛІВ</dc:title>
  <dc:creator>mom</dc:creator>
  <cp:lastModifiedBy>mom</cp:lastModifiedBy>
  <cp:revision>7</cp:revision>
  <dcterms:created xsi:type="dcterms:W3CDTF">2020-07-13T18:08:01Z</dcterms:created>
  <dcterms:modified xsi:type="dcterms:W3CDTF">2020-07-13T19:25:17Z</dcterms:modified>
</cp:coreProperties>
</file>